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94" r:id="rId5"/>
    <p:sldId id="288" r:id="rId6"/>
    <p:sldId id="307" r:id="rId7"/>
    <p:sldId id="292" r:id="rId8"/>
    <p:sldId id="282" r:id="rId9"/>
    <p:sldId id="293" r:id="rId10"/>
    <p:sldId id="291" r:id="rId11"/>
    <p:sldId id="295" r:id="rId12"/>
    <p:sldId id="298" r:id="rId13"/>
    <p:sldId id="302" r:id="rId14"/>
    <p:sldId id="299" r:id="rId15"/>
    <p:sldId id="300" r:id="rId16"/>
    <p:sldId id="303" r:id="rId17"/>
    <p:sldId id="304" r:id="rId18"/>
    <p:sldId id="301" r:id="rId19"/>
    <p:sldId id="305" r:id="rId20"/>
    <p:sldId id="259" r:id="rId21"/>
    <p:sldId id="262" r:id="rId22"/>
    <p:sldId id="280" r:id="rId23"/>
    <p:sldId id="260" r:id="rId24"/>
    <p:sldId id="290" r:id="rId25"/>
    <p:sldId id="284" r:id="rId26"/>
    <p:sldId id="283" r:id="rId27"/>
    <p:sldId id="263" r:id="rId28"/>
    <p:sldId id="264" r:id="rId29"/>
    <p:sldId id="265" r:id="rId30"/>
    <p:sldId id="266" r:id="rId31"/>
    <p:sldId id="285" r:id="rId32"/>
    <p:sldId id="267" r:id="rId33"/>
    <p:sldId id="268" r:id="rId34"/>
    <p:sldId id="269" r:id="rId35"/>
    <p:sldId id="270" r:id="rId36"/>
    <p:sldId id="271" r:id="rId37"/>
    <p:sldId id="272" r:id="rId38"/>
    <p:sldId id="286" r:id="rId39"/>
    <p:sldId id="273" r:id="rId40"/>
    <p:sldId id="274" r:id="rId41"/>
    <p:sldId id="275" r:id="rId42"/>
    <p:sldId id="287" r:id="rId43"/>
  </p:sldIdLst>
  <p:sldSz cx="9001125" cy="5040313"/>
  <p:notesSz cx="6858000" cy="9144000"/>
  <p:custDataLst>
    <p:tags r:id="rId45"/>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57B3BC-24FD-4F5D-9331-DB6B1C3A878C}">
          <p14:sldIdLst>
            <p14:sldId id="256"/>
            <p14:sldId id="257"/>
            <p14:sldId id="258"/>
            <p14:sldId id="294"/>
            <p14:sldId id="288"/>
            <p14:sldId id="307"/>
            <p14:sldId id="292"/>
            <p14:sldId id="282"/>
            <p14:sldId id="293"/>
            <p14:sldId id="291"/>
            <p14:sldId id="295"/>
            <p14:sldId id="298"/>
            <p14:sldId id="302"/>
            <p14:sldId id="299"/>
            <p14:sldId id="300"/>
            <p14:sldId id="303"/>
            <p14:sldId id="304"/>
            <p14:sldId id="301"/>
            <p14:sldId id="305"/>
          </p14:sldIdLst>
        </p14:section>
        <p14:section name="无标题节" id="{9F8B98F7-3B6F-477B-9003-34637C1E7C0A}">
          <p14:sldIdLst>
            <p14:sldId id="259"/>
            <p14:sldId id="262"/>
            <p14:sldId id="280"/>
            <p14:sldId id="260"/>
            <p14:sldId id="290"/>
            <p14:sldId id="284"/>
            <p14:sldId id="283"/>
            <p14:sldId id="263"/>
            <p14:sldId id="264"/>
            <p14:sldId id="265"/>
            <p14:sldId id="266"/>
            <p14:sldId id="285"/>
            <p14:sldId id="267"/>
            <p14:sldId id="268"/>
            <p14:sldId id="269"/>
            <p14:sldId id="270"/>
            <p14:sldId id="271"/>
            <p14:sldId id="272"/>
            <p14:sldId id="286"/>
            <p14:sldId id="273"/>
            <p14:sldId id="274"/>
            <p14:sldId id="275"/>
            <p14:sldId id="287"/>
          </p14:sldIdLst>
        </p14:section>
      </p14:sectionLst>
    </p:ex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173B"/>
    <a:srgbClr val="BA1F3E"/>
    <a:srgbClr val="EB1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660"/>
  </p:normalViewPr>
  <p:slideViewPr>
    <p:cSldViewPr>
      <p:cViewPr varScale="1">
        <p:scale>
          <a:sx n="110" d="100"/>
          <a:sy n="110" d="100"/>
        </p:scale>
        <p:origin x="941" y="82"/>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F16DF-CF36-416C-BD50-D1BDDE91DB92}" type="datetimeFigureOut">
              <a:rPr lang="zh-CN" altLang="en-US" smtClean="0"/>
              <a:t>2018/5/20</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D90FB-1249-453A-B05F-3D35C4D1AF40}" type="slidenum">
              <a:rPr lang="zh-CN" altLang="en-US" smtClean="0"/>
              <a:t>‹#›</a:t>
            </a:fld>
            <a:endParaRPr lang="zh-CN" altLang="en-US"/>
          </a:p>
        </p:txBody>
      </p:sp>
    </p:spTree>
    <p:extLst>
      <p:ext uri="{BB962C8B-B14F-4D97-AF65-F5344CB8AC3E}">
        <p14:creationId xmlns:p14="http://schemas.microsoft.com/office/powerpoint/2010/main" val="364732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a:t>
            </a:fld>
            <a:endParaRPr lang="zh-CN" altLang="en-US"/>
          </a:p>
        </p:txBody>
      </p:sp>
    </p:spTree>
    <p:extLst>
      <p:ext uri="{BB962C8B-B14F-4D97-AF65-F5344CB8AC3E}">
        <p14:creationId xmlns:p14="http://schemas.microsoft.com/office/powerpoint/2010/main" val="196864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10</a:t>
            </a:fld>
            <a:endParaRPr lang="zh-CN" altLang="en-US"/>
          </a:p>
        </p:txBody>
      </p:sp>
    </p:spTree>
    <p:extLst>
      <p:ext uri="{BB962C8B-B14F-4D97-AF65-F5344CB8AC3E}">
        <p14:creationId xmlns:p14="http://schemas.microsoft.com/office/powerpoint/2010/main" val="146085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11</a:t>
            </a:fld>
            <a:endParaRPr lang="zh-CN" altLang="en-US"/>
          </a:p>
        </p:txBody>
      </p:sp>
    </p:spTree>
    <p:extLst>
      <p:ext uri="{BB962C8B-B14F-4D97-AF65-F5344CB8AC3E}">
        <p14:creationId xmlns:p14="http://schemas.microsoft.com/office/powerpoint/2010/main" val="249836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12</a:t>
            </a:fld>
            <a:endParaRPr lang="zh-CN" altLang="en-US"/>
          </a:p>
        </p:txBody>
      </p:sp>
    </p:spTree>
    <p:extLst>
      <p:ext uri="{BB962C8B-B14F-4D97-AF65-F5344CB8AC3E}">
        <p14:creationId xmlns:p14="http://schemas.microsoft.com/office/powerpoint/2010/main" val="3174843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13</a:t>
            </a:fld>
            <a:endParaRPr lang="zh-CN" altLang="en-US"/>
          </a:p>
        </p:txBody>
      </p:sp>
    </p:spTree>
    <p:extLst>
      <p:ext uri="{BB962C8B-B14F-4D97-AF65-F5344CB8AC3E}">
        <p14:creationId xmlns:p14="http://schemas.microsoft.com/office/powerpoint/2010/main" val="237700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14</a:t>
            </a:fld>
            <a:endParaRPr lang="zh-CN" altLang="en-US"/>
          </a:p>
        </p:txBody>
      </p:sp>
    </p:spTree>
    <p:extLst>
      <p:ext uri="{BB962C8B-B14F-4D97-AF65-F5344CB8AC3E}">
        <p14:creationId xmlns:p14="http://schemas.microsoft.com/office/powerpoint/2010/main" val="167698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15</a:t>
            </a:fld>
            <a:endParaRPr lang="zh-CN" altLang="en-US"/>
          </a:p>
        </p:txBody>
      </p:sp>
    </p:spTree>
    <p:extLst>
      <p:ext uri="{BB962C8B-B14F-4D97-AF65-F5344CB8AC3E}">
        <p14:creationId xmlns:p14="http://schemas.microsoft.com/office/powerpoint/2010/main" val="2414934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16</a:t>
            </a:fld>
            <a:endParaRPr lang="zh-CN" altLang="en-US"/>
          </a:p>
        </p:txBody>
      </p:sp>
    </p:spTree>
    <p:extLst>
      <p:ext uri="{BB962C8B-B14F-4D97-AF65-F5344CB8AC3E}">
        <p14:creationId xmlns:p14="http://schemas.microsoft.com/office/powerpoint/2010/main" val="318745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17</a:t>
            </a:fld>
            <a:endParaRPr lang="zh-CN" altLang="en-US"/>
          </a:p>
        </p:txBody>
      </p:sp>
    </p:spTree>
    <p:extLst>
      <p:ext uri="{BB962C8B-B14F-4D97-AF65-F5344CB8AC3E}">
        <p14:creationId xmlns:p14="http://schemas.microsoft.com/office/powerpoint/2010/main" val="2111580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18</a:t>
            </a:fld>
            <a:endParaRPr lang="zh-CN" altLang="en-US"/>
          </a:p>
        </p:txBody>
      </p:sp>
    </p:spTree>
    <p:extLst>
      <p:ext uri="{BB962C8B-B14F-4D97-AF65-F5344CB8AC3E}">
        <p14:creationId xmlns:p14="http://schemas.microsoft.com/office/powerpoint/2010/main" val="157374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19</a:t>
            </a:fld>
            <a:endParaRPr lang="zh-CN" altLang="en-US"/>
          </a:p>
        </p:txBody>
      </p:sp>
    </p:spTree>
    <p:extLst>
      <p:ext uri="{BB962C8B-B14F-4D97-AF65-F5344CB8AC3E}">
        <p14:creationId xmlns:p14="http://schemas.microsoft.com/office/powerpoint/2010/main" val="117478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a:t>
            </a:fld>
            <a:endParaRPr lang="zh-CN" altLang="en-US"/>
          </a:p>
        </p:txBody>
      </p:sp>
    </p:spTree>
    <p:extLst>
      <p:ext uri="{BB962C8B-B14F-4D97-AF65-F5344CB8AC3E}">
        <p14:creationId xmlns:p14="http://schemas.microsoft.com/office/powerpoint/2010/main" val="308038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20</a:t>
            </a:fld>
            <a:endParaRPr lang="zh-CN" altLang="en-US"/>
          </a:p>
        </p:txBody>
      </p:sp>
    </p:spTree>
    <p:extLst>
      <p:ext uri="{BB962C8B-B14F-4D97-AF65-F5344CB8AC3E}">
        <p14:creationId xmlns:p14="http://schemas.microsoft.com/office/powerpoint/2010/main" val="2663763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21</a:t>
            </a:fld>
            <a:endParaRPr lang="zh-CN" altLang="en-US"/>
          </a:p>
        </p:txBody>
      </p:sp>
    </p:spTree>
    <p:extLst>
      <p:ext uri="{BB962C8B-B14F-4D97-AF65-F5344CB8AC3E}">
        <p14:creationId xmlns:p14="http://schemas.microsoft.com/office/powerpoint/2010/main" val="2465416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22</a:t>
            </a:fld>
            <a:endParaRPr lang="zh-CN" altLang="en-US"/>
          </a:p>
        </p:txBody>
      </p:sp>
    </p:spTree>
    <p:extLst>
      <p:ext uri="{BB962C8B-B14F-4D97-AF65-F5344CB8AC3E}">
        <p14:creationId xmlns:p14="http://schemas.microsoft.com/office/powerpoint/2010/main" val="3488089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23</a:t>
            </a:fld>
            <a:endParaRPr lang="zh-CN" altLang="en-US"/>
          </a:p>
        </p:txBody>
      </p:sp>
    </p:spTree>
    <p:extLst>
      <p:ext uri="{BB962C8B-B14F-4D97-AF65-F5344CB8AC3E}">
        <p14:creationId xmlns:p14="http://schemas.microsoft.com/office/powerpoint/2010/main" val="2597065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24</a:t>
            </a:fld>
            <a:endParaRPr lang="zh-CN" altLang="en-US"/>
          </a:p>
        </p:txBody>
      </p:sp>
    </p:spTree>
    <p:extLst>
      <p:ext uri="{BB962C8B-B14F-4D97-AF65-F5344CB8AC3E}">
        <p14:creationId xmlns:p14="http://schemas.microsoft.com/office/powerpoint/2010/main" val="199414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25</a:t>
            </a:fld>
            <a:endParaRPr lang="zh-CN" altLang="en-US"/>
          </a:p>
        </p:txBody>
      </p:sp>
    </p:spTree>
    <p:extLst>
      <p:ext uri="{BB962C8B-B14F-4D97-AF65-F5344CB8AC3E}">
        <p14:creationId xmlns:p14="http://schemas.microsoft.com/office/powerpoint/2010/main" val="692059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26</a:t>
            </a:fld>
            <a:endParaRPr lang="zh-CN" altLang="en-US"/>
          </a:p>
        </p:txBody>
      </p:sp>
    </p:spTree>
    <p:extLst>
      <p:ext uri="{BB962C8B-B14F-4D97-AF65-F5344CB8AC3E}">
        <p14:creationId xmlns:p14="http://schemas.microsoft.com/office/powerpoint/2010/main" val="123511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27</a:t>
            </a:fld>
            <a:endParaRPr lang="zh-CN" altLang="en-US"/>
          </a:p>
        </p:txBody>
      </p:sp>
    </p:spTree>
    <p:extLst>
      <p:ext uri="{BB962C8B-B14F-4D97-AF65-F5344CB8AC3E}">
        <p14:creationId xmlns:p14="http://schemas.microsoft.com/office/powerpoint/2010/main" val="4279870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28</a:t>
            </a:fld>
            <a:endParaRPr lang="zh-CN" altLang="en-US"/>
          </a:p>
        </p:txBody>
      </p:sp>
    </p:spTree>
    <p:extLst>
      <p:ext uri="{BB962C8B-B14F-4D97-AF65-F5344CB8AC3E}">
        <p14:creationId xmlns:p14="http://schemas.microsoft.com/office/powerpoint/2010/main" val="3514538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29</a:t>
            </a:fld>
            <a:endParaRPr lang="zh-CN" altLang="en-US"/>
          </a:p>
        </p:txBody>
      </p:sp>
    </p:spTree>
    <p:extLst>
      <p:ext uri="{BB962C8B-B14F-4D97-AF65-F5344CB8AC3E}">
        <p14:creationId xmlns:p14="http://schemas.microsoft.com/office/powerpoint/2010/main" val="3147417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a:t>
            </a:fld>
            <a:endParaRPr lang="zh-CN" altLang="en-US"/>
          </a:p>
        </p:txBody>
      </p:sp>
    </p:spTree>
    <p:extLst>
      <p:ext uri="{BB962C8B-B14F-4D97-AF65-F5344CB8AC3E}">
        <p14:creationId xmlns:p14="http://schemas.microsoft.com/office/powerpoint/2010/main" val="3368903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30</a:t>
            </a:fld>
            <a:endParaRPr lang="zh-CN" altLang="en-US"/>
          </a:p>
        </p:txBody>
      </p:sp>
    </p:spTree>
    <p:extLst>
      <p:ext uri="{BB962C8B-B14F-4D97-AF65-F5344CB8AC3E}">
        <p14:creationId xmlns:p14="http://schemas.microsoft.com/office/powerpoint/2010/main" val="1213218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31</a:t>
            </a:fld>
            <a:endParaRPr lang="zh-CN" altLang="en-US"/>
          </a:p>
        </p:txBody>
      </p:sp>
    </p:spTree>
    <p:extLst>
      <p:ext uri="{BB962C8B-B14F-4D97-AF65-F5344CB8AC3E}">
        <p14:creationId xmlns:p14="http://schemas.microsoft.com/office/powerpoint/2010/main" val="1248025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32</a:t>
            </a:fld>
            <a:endParaRPr lang="zh-CN" altLang="en-US"/>
          </a:p>
        </p:txBody>
      </p:sp>
    </p:spTree>
    <p:extLst>
      <p:ext uri="{BB962C8B-B14F-4D97-AF65-F5344CB8AC3E}">
        <p14:creationId xmlns:p14="http://schemas.microsoft.com/office/powerpoint/2010/main" val="337755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33</a:t>
            </a:fld>
            <a:endParaRPr lang="zh-CN" altLang="en-US"/>
          </a:p>
        </p:txBody>
      </p:sp>
    </p:spTree>
    <p:extLst>
      <p:ext uri="{BB962C8B-B14F-4D97-AF65-F5344CB8AC3E}">
        <p14:creationId xmlns:p14="http://schemas.microsoft.com/office/powerpoint/2010/main" val="187477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34</a:t>
            </a:fld>
            <a:endParaRPr lang="zh-CN" altLang="en-US"/>
          </a:p>
        </p:txBody>
      </p:sp>
    </p:spTree>
    <p:extLst>
      <p:ext uri="{BB962C8B-B14F-4D97-AF65-F5344CB8AC3E}">
        <p14:creationId xmlns:p14="http://schemas.microsoft.com/office/powerpoint/2010/main" val="2348046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35</a:t>
            </a:fld>
            <a:endParaRPr lang="zh-CN" altLang="en-US"/>
          </a:p>
        </p:txBody>
      </p:sp>
    </p:spTree>
    <p:extLst>
      <p:ext uri="{BB962C8B-B14F-4D97-AF65-F5344CB8AC3E}">
        <p14:creationId xmlns:p14="http://schemas.microsoft.com/office/powerpoint/2010/main" val="4113336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36</a:t>
            </a:fld>
            <a:endParaRPr lang="zh-CN" altLang="en-US"/>
          </a:p>
        </p:txBody>
      </p:sp>
    </p:spTree>
    <p:extLst>
      <p:ext uri="{BB962C8B-B14F-4D97-AF65-F5344CB8AC3E}">
        <p14:creationId xmlns:p14="http://schemas.microsoft.com/office/powerpoint/2010/main" val="1932972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37</a:t>
            </a:fld>
            <a:endParaRPr lang="zh-CN" altLang="en-US"/>
          </a:p>
        </p:txBody>
      </p:sp>
    </p:spTree>
    <p:extLst>
      <p:ext uri="{BB962C8B-B14F-4D97-AF65-F5344CB8AC3E}">
        <p14:creationId xmlns:p14="http://schemas.microsoft.com/office/powerpoint/2010/main" val="3211546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38</a:t>
            </a:fld>
            <a:endParaRPr lang="zh-CN" altLang="en-US"/>
          </a:p>
        </p:txBody>
      </p:sp>
    </p:spTree>
    <p:extLst>
      <p:ext uri="{BB962C8B-B14F-4D97-AF65-F5344CB8AC3E}">
        <p14:creationId xmlns:p14="http://schemas.microsoft.com/office/powerpoint/2010/main" val="1232387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39</a:t>
            </a:fld>
            <a:endParaRPr lang="zh-CN" altLang="en-US"/>
          </a:p>
        </p:txBody>
      </p:sp>
    </p:spTree>
    <p:extLst>
      <p:ext uri="{BB962C8B-B14F-4D97-AF65-F5344CB8AC3E}">
        <p14:creationId xmlns:p14="http://schemas.microsoft.com/office/powerpoint/2010/main" val="207845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a:t>
            </a:fld>
            <a:endParaRPr lang="zh-CN" altLang="en-US"/>
          </a:p>
        </p:txBody>
      </p:sp>
    </p:spTree>
    <p:extLst>
      <p:ext uri="{BB962C8B-B14F-4D97-AF65-F5344CB8AC3E}">
        <p14:creationId xmlns:p14="http://schemas.microsoft.com/office/powerpoint/2010/main" val="4209351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40</a:t>
            </a:fld>
            <a:endParaRPr lang="zh-CN" altLang="en-US"/>
          </a:p>
        </p:txBody>
      </p:sp>
    </p:spTree>
    <p:extLst>
      <p:ext uri="{BB962C8B-B14F-4D97-AF65-F5344CB8AC3E}">
        <p14:creationId xmlns:p14="http://schemas.microsoft.com/office/powerpoint/2010/main" val="2019389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41</a:t>
            </a:fld>
            <a:endParaRPr lang="zh-CN" altLang="en-US"/>
          </a:p>
        </p:txBody>
      </p:sp>
    </p:spTree>
    <p:extLst>
      <p:ext uri="{BB962C8B-B14F-4D97-AF65-F5344CB8AC3E}">
        <p14:creationId xmlns:p14="http://schemas.microsoft.com/office/powerpoint/2010/main" val="593797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42</a:t>
            </a:fld>
            <a:endParaRPr lang="zh-CN" altLang="en-US"/>
          </a:p>
        </p:txBody>
      </p:sp>
    </p:spTree>
    <p:extLst>
      <p:ext uri="{BB962C8B-B14F-4D97-AF65-F5344CB8AC3E}">
        <p14:creationId xmlns:p14="http://schemas.microsoft.com/office/powerpoint/2010/main" val="1946982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5</a:t>
            </a:fld>
            <a:endParaRPr lang="zh-CN" altLang="en-US"/>
          </a:p>
        </p:txBody>
      </p:sp>
    </p:spTree>
    <p:extLst>
      <p:ext uri="{BB962C8B-B14F-4D97-AF65-F5344CB8AC3E}">
        <p14:creationId xmlns:p14="http://schemas.microsoft.com/office/powerpoint/2010/main" val="716624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6</a:t>
            </a:fld>
            <a:endParaRPr lang="zh-CN" altLang="en-US"/>
          </a:p>
        </p:txBody>
      </p:sp>
    </p:spTree>
    <p:extLst>
      <p:ext uri="{BB962C8B-B14F-4D97-AF65-F5344CB8AC3E}">
        <p14:creationId xmlns:p14="http://schemas.microsoft.com/office/powerpoint/2010/main" val="426179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7</a:t>
            </a:fld>
            <a:endParaRPr lang="zh-CN" altLang="en-US"/>
          </a:p>
        </p:txBody>
      </p:sp>
    </p:spTree>
    <p:extLst>
      <p:ext uri="{BB962C8B-B14F-4D97-AF65-F5344CB8AC3E}">
        <p14:creationId xmlns:p14="http://schemas.microsoft.com/office/powerpoint/2010/main" val="364867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8</a:t>
            </a:fld>
            <a:endParaRPr lang="zh-CN" altLang="en-US"/>
          </a:p>
        </p:txBody>
      </p:sp>
    </p:spTree>
    <p:extLst>
      <p:ext uri="{BB962C8B-B14F-4D97-AF65-F5344CB8AC3E}">
        <p14:creationId xmlns:p14="http://schemas.microsoft.com/office/powerpoint/2010/main" val="54836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ED90FB-1249-453A-B05F-3D35C4D1AF40}" type="slidenum">
              <a:rPr lang="zh-CN" altLang="en-US" smtClean="0"/>
              <a:t>9</a:t>
            </a:fld>
            <a:endParaRPr lang="zh-CN" altLang="en-US"/>
          </a:p>
        </p:txBody>
      </p:sp>
    </p:spTree>
    <p:extLst>
      <p:ext uri="{BB962C8B-B14F-4D97-AF65-F5344CB8AC3E}">
        <p14:creationId xmlns:p14="http://schemas.microsoft.com/office/powerpoint/2010/main" val="428606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a:extLst>
              <a:ext uri="{FF2B5EF4-FFF2-40B4-BE49-F238E27FC236}">
                <a16:creationId xmlns:a16="http://schemas.microsoft.com/office/drawing/2014/main" id="{508E2D07-819B-42EE-ADC0-171A072174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Documents and Settings\Administrator\桌面\复件 (4) 复件 4\ba8d822b65905f90.jpg">
            <a:extLst>
              <a:ext uri="{FF2B5EF4-FFF2-40B4-BE49-F238E27FC236}">
                <a16:creationId xmlns:a16="http://schemas.microsoft.com/office/drawing/2014/main" id="{B7EFEAEC-F679-423D-AC54-AD52296C007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F0B637E-1D51-438D-8C15-DA36252B5AA6}"/>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a:extLst>
              <a:ext uri="{FF2B5EF4-FFF2-40B4-BE49-F238E27FC236}">
                <a16:creationId xmlns:a16="http://schemas.microsoft.com/office/drawing/2014/main" id="{2120949C-79CE-4271-A064-91874A1482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a:extLst>
              <a:ext uri="{FF2B5EF4-FFF2-40B4-BE49-F238E27FC236}">
                <a16:creationId xmlns:a16="http://schemas.microsoft.com/office/drawing/2014/main" id="{1767D9D7-5484-487A-975E-C58525A2A57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3D6047F-FD42-4C73-B248-EA8B8E376854}"/>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a:extLst>
              <a:ext uri="{FF2B5EF4-FFF2-40B4-BE49-F238E27FC236}">
                <a16:creationId xmlns:a16="http://schemas.microsoft.com/office/drawing/2014/main" id="{36E3ADF9-9A4B-4B29-BB14-6D149ACD97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a:extLst>
              <a:ext uri="{FF2B5EF4-FFF2-40B4-BE49-F238E27FC236}">
                <a16:creationId xmlns:a16="http://schemas.microsoft.com/office/drawing/2014/main" id="{F6137B1B-A27F-413C-92D2-49AD22B5920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C2C1EFA-6E79-49A1-A621-04533F017BDE}"/>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a:extLst>
              <a:ext uri="{FF2B5EF4-FFF2-40B4-BE49-F238E27FC236}">
                <a16:creationId xmlns:a16="http://schemas.microsoft.com/office/drawing/2014/main" id="{E8859FD6-960F-4D29-A367-0C79CB6472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a:extLst>
              <a:ext uri="{FF2B5EF4-FFF2-40B4-BE49-F238E27FC236}">
                <a16:creationId xmlns:a16="http://schemas.microsoft.com/office/drawing/2014/main" id="{A796C362-3AAC-4DD4-88B0-3F1D52B45FA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9646"/>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55802EA-F7BF-4FAD-AACB-CBDBD9353863}"/>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Picture 2" descr="C:\Documents and Settings\Administrator\桌面\复件 (4) 复件 4\ba8d822b65905f90.jpg">
            <a:extLst>
              <a:ext uri="{FF2B5EF4-FFF2-40B4-BE49-F238E27FC236}">
                <a16:creationId xmlns:a16="http://schemas.microsoft.com/office/drawing/2014/main" id="{05FF06A2-447A-4629-894B-F6CA5AD7BCC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4) 复件 4\ba8d822b65905f90.jpg">
            <a:extLst>
              <a:ext uri="{FF2B5EF4-FFF2-40B4-BE49-F238E27FC236}">
                <a16:creationId xmlns:a16="http://schemas.microsoft.com/office/drawing/2014/main" id="{407C1091-46EA-426F-BD29-20CC137DACE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8585FD4-ED05-45FF-82CA-064FB3459201}"/>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a:extLst>
              <a:ext uri="{FF2B5EF4-FFF2-40B4-BE49-F238E27FC236}">
                <a16:creationId xmlns:a16="http://schemas.microsoft.com/office/drawing/2014/main" id="{E5153114-E692-47B0-A4D0-905A413946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a:extLst>
              <a:ext uri="{FF2B5EF4-FFF2-40B4-BE49-F238E27FC236}">
                <a16:creationId xmlns:a16="http://schemas.microsoft.com/office/drawing/2014/main" id="{7340E8D8-6F90-4EF9-BC82-346E2987EA2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1B08A27-1FA9-463C-A9CB-EE9F8436E387}"/>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0" name="Picture 2" descr="C:\Documents and Settings\Administrator\桌面\复件 (4) 复件 4\ba8d822b65905f90.jpg">
            <a:extLst>
              <a:ext uri="{FF2B5EF4-FFF2-40B4-BE49-F238E27FC236}">
                <a16:creationId xmlns:a16="http://schemas.microsoft.com/office/drawing/2014/main" id="{DFDB9354-41C5-40C6-9B67-D83067ABC6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Documents and Settings\Administrator\桌面\复件 (4) 复件 4\ba8d822b65905f90.jpg">
            <a:extLst>
              <a:ext uri="{FF2B5EF4-FFF2-40B4-BE49-F238E27FC236}">
                <a16:creationId xmlns:a16="http://schemas.microsoft.com/office/drawing/2014/main" id="{FA16C219-9464-4049-ADF4-F5ED40D28FF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FB968D1-2D76-41CA-9ADF-680450F77B16}"/>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Picture 2" descr="C:\Documents and Settings\Administrator\桌面\复件 (4) 复件 4\ba8d822b65905f90.jpg">
            <a:extLst>
              <a:ext uri="{FF2B5EF4-FFF2-40B4-BE49-F238E27FC236}">
                <a16:creationId xmlns:a16="http://schemas.microsoft.com/office/drawing/2014/main" id="{BC769E2A-6085-4B07-BECF-027A605B24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Documents and Settings\Administrator\桌面\复件 (4) 复件 4\ba8d822b65905f90.jpg">
            <a:extLst>
              <a:ext uri="{FF2B5EF4-FFF2-40B4-BE49-F238E27FC236}">
                <a16:creationId xmlns:a16="http://schemas.microsoft.com/office/drawing/2014/main" id="{E9C2EC64-9090-4556-835A-BA75E0F09AC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0FF688A-6D42-4BC6-A407-2CB8DAC9B98E}"/>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Picture 2" descr="C:\Documents and Settings\Administrator\桌面\复件 (4) 复件 4\ba8d822b65905f90.jpg">
            <a:extLst>
              <a:ext uri="{FF2B5EF4-FFF2-40B4-BE49-F238E27FC236}">
                <a16:creationId xmlns:a16="http://schemas.microsoft.com/office/drawing/2014/main" id="{CF84FED7-AABE-44AB-A6C9-C2EFB29206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Administrator\桌面\复件 (4) 复件 4\ba8d822b65905f90.jpg">
            <a:extLst>
              <a:ext uri="{FF2B5EF4-FFF2-40B4-BE49-F238E27FC236}">
                <a16:creationId xmlns:a16="http://schemas.microsoft.com/office/drawing/2014/main" id="{712AC454-4BD1-4A14-ADA2-A22D2CE1ABC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7E12BBD-C17E-40A9-95F9-18051D5C49E5}"/>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a:extLst>
              <a:ext uri="{FF2B5EF4-FFF2-40B4-BE49-F238E27FC236}">
                <a16:creationId xmlns:a16="http://schemas.microsoft.com/office/drawing/2014/main" id="{197622C2-DFA9-4FFA-A19E-7A708628B5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a:extLst>
              <a:ext uri="{FF2B5EF4-FFF2-40B4-BE49-F238E27FC236}">
                <a16:creationId xmlns:a16="http://schemas.microsoft.com/office/drawing/2014/main" id="{83806A2B-414F-4A8F-9176-A514AEF051A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A5C33239-8BE4-41AD-8304-386A31D41D4E}"/>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Picture 2" descr="C:\Documents and Settings\Administrator\桌面\复件 (4) 复件 4\ba8d822b65905f90.jpg">
            <a:extLst>
              <a:ext uri="{FF2B5EF4-FFF2-40B4-BE49-F238E27FC236}">
                <a16:creationId xmlns:a16="http://schemas.microsoft.com/office/drawing/2014/main" id="{5B48C4BA-260D-45F6-9339-0D4877FBD9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Documents and Settings\Administrator\桌面\复件 (4) 复件 4\ba8d822b65905f90.jpg">
            <a:extLst>
              <a:ext uri="{FF2B5EF4-FFF2-40B4-BE49-F238E27FC236}">
                <a16:creationId xmlns:a16="http://schemas.microsoft.com/office/drawing/2014/main" id="{26C1BEC5-271F-40A1-A40A-20E11FB6338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3D15FB6-4645-4209-96C7-C39D3D6E9058}"/>
              </a:ext>
            </a:extLst>
          </p:cNvPr>
          <p:cNvSpPr/>
          <p:nvPr userDrawn="1"/>
        </p:nvSpPr>
        <p:spPr>
          <a:xfrm>
            <a:off x="1289647" y="671669"/>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530820CF-B880-4189-942D-D702A7CBA730}" type="datetimeFigureOut">
              <a:rPr lang="zh-CN" altLang="en-US" smtClean="0"/>
              <a:pPr/>
              <a:t>2018/5/20</a:t>
            </a:fld>
            <a:endParaRPr lang="zh-CN" altLang="en-US" dirty="0"/>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latin typeface="Times New Roman" panose="02020603050405020304" pitchFamily="18" charset="0"/>
                <a:ea typeface="方正颜宋简体_中" panose="02000000000000000000" pitchFamily="2" charset="-122"/>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02295" rtl="0" eaLnBrk="1" latinLnBrk="0" hangingPunct="1">
        <a:spcBef>
          <a:spcPct val="0"/>
        </a:spcBef>
        <a:buNone/>
        <a:defRPr sz="3900" kern="1200">
          <a:solidFill>
            <a:schemeClr val="tx1"/>
          </a:solidFill>
          <a:latin typeface="Times New Roman" panose="02020603050405020304" pitchFamily="18" charset="0"/>
          <a:ea typeface="方正颜宋简体_中" panose="02000000000000000000" pitchFamily="2" charset="-122"/>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方正颜宋简体_中" panose="02000000000000000000" pitchFamily="2" charset="-122"/>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Times New Roman" panose="02020603050405020304" pitchFamily="18" charset="0"/>
          <a:ea typeface="方正颜宋简体_中" panose="02000000000000000000" pitchFamily="2" charset="-122"/>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方正颜宋简体_中" panose="02000000000000000000" pitchFamily="2" charset="-122"/>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方正颜宋简体_中" panose="02000000000000000000" pitchFamily="2" charset="-122"/>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8.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slideLayout" Target="../slideLayouts/slideLayout1.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image" Target="../media/image2.jpeg"/><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31.jpe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Documents and Settings\Administrator\桌面\复件 (4) 复件 4\ba8d822b65905f90.jpg">
            <a:extLst>
              <a:ext uri="{FF2B5EF4-FFF2-40B4-BE49-F238E27FC236}">
                <a16:creationId xmlns:a16="http://schemas.microsoft.com/office/drawing/2014/main" id="{4EDFE0EF-F92A-4AB8-A9D2-84F3728DC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6" y="-72132"/>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44178" y="1615232"/>
            <a:ext cx="4525598" cy="769441"/>
          </a:xfrm>
          <a:prstGeom prst="rect">
            <a:avLst/>
          </a:prstGeom>
        </p:spPr>
        <p:txBody>
          <a:bodyPr wrap="none">
            <a:spAutoFit/>
          </a:bodyPr>
          <a:lstStyle/>
          <a:p>
            <a:r>
              <a:rPr lang="en-US" altLang="zh-CN" sz="4400" dirty="0">
                <a:solidFill>
                  <a:srgbClr val="EB193E"/>
                </a:solidFill>
                <a:latin typeface="方正颜宋简体_中" panose="02000000000000000000" pitchFamily="2" charset="-122"/>
                <a:ea typeface="方正颜宋简体_中" panose="02000000000000000000" pitchFamily="2" charset="-122"/>
              </a:rPr>
              <a:t>CI/CD</a:t>
            </a:r>
            <a:r>
              <a:rPr lang="zh-CN" altLang="en-US" sz="4400" dirty="0">
                <a:solidFill>
                  <a:srgbClr val="EB193E"/>
                </a:solidFill>
                <a:latin typeface="方正颜宋简体_中" panose="02000000000000000000" pitchFamily="2" charset="-122"/>
                <a:ea typeface="方正颜宋简体_中" panose="02000000000000000000" pitchFamily="2" charset="-122"/>
              </a:rPr>
              <a:t>环境搭建 </a:t>
            </a:r>
          </a:p>
        </p:txBody>
      </p:sp>
      <p:sp>
        <p:nvSpPr>
          <p:cNvPr id="5" name="矩形 4"/>
          <p:cNvSpPr/>
          <p:nvPr/>
        </p:nvSpPr>
        <p:spPr>
          <a:xfrm>
            <a:off x="5292650" y="1783383"/>
            <a:ext cx="2339102" cy="523220"/>
          </a:xfrm>
          <a:prstGeom prst="rect">
            <a:avLst/>
          </a:prstGeom>
        </p:spPr>
        <p:txBody>
          <a:bodyPr wrap="square">
            <a:spAutoFit/>
          </a:bodyPr>
          <a:lstStyle/>
          <a:p>
            <a:r>
              <a:rPr lang="zh-CN" altLang="en-US" sz="2800" dirty="0">
                <a:latin typeface="方正颜宋简体_中" panose="02000000000000000000" pitchFamily="2" charset="-122"/>
                <a:ea typeface="方正颜宋简体_中" panose="02000000000000000000" pitchFamily="2" charset="-122"/>
              </a:rPr>
              <a:t>团队作业报告</a:t>
            </a:r>
            <a:endParaRPr lang="zh-CN" altLang="en-US" sz="3600" dirty="0">
              <a:latin typeface="方正颜宋简体_中" panose="02000000000000000000" pitchFamily="2" charset="-122"/>
              <a:ea typeface="方正颜宋简体_中" panose="02000000000000000000" pitchFamily="2" charset="-122"/>
            </a:endParaRPr>
          </a:p>
        </p:txBody>
      </p:sp>
      <p:cxnSp>
        <p:nvCxnSpPr>
          <p:cNvPr id="6" name="直接连接符 5"/>
          <p:cNvCxnSpPr>
            <a:cxnSpLocks/>
          </p:cNvCxnSpPr>
          <p:nvPr/>
        </p:nvCxnSpPr>
        <p:spPr>
          <a:xfrm>
            <a:off x="2270627" y="2384673"/>
            <a:ext cx="165618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12330" y="2655639"/>
            <a:ext cx="3877985" cy="338554"/>
          </a:xfrm>
          <a:prstGeom prst="rect">
            <a:avLst/>
          </a:prstGeom>
        </p:spPr>
        <p:txBody>
          <a:bodyPr wrap="none">
            <a:spAutoFit/>
          </a:bodyPr>
          <a:lstStyle/>
          <a:p>
            <a:r>
              <a:rPr lang="zh-CN" altLang="en-US" dirty="0">
                <a:latin typeface="Times New Roman" panose="02020603050405020304" pitchFamily="18" charset="0"/>
                <a:ea typeface="方正颜宋简体_中" panose="02000000000000000000" pitchFamily="2" charset="-122"/>
              </a:rPr>
              <a:t>姚子航，应邦豪，徐天强，王鑫伟，励颖</a:t>
            </a:r>
          </a:p>
        </p:txBody>
      </p:sp>
      <p:pic>
        <p:nvPicPr>
          <p:cNvPr id="8" name="57dd85ce4126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25098" y="1296020"/>
            <a:ext cx="487362" cy="487363"/>
          </a:xfrm>
          <a:prstGeom prst="rect">
            <a:avLst/>
          </a:prstGeom>
        </p:spPr>
      </p:pic>
    </p:spTree>
    <p:extLst>
      <p:ext uri="{BB962C8B-B14F-4D97-AF65-F5344CB8AC3E}">
        <p14:creationId xmlns:p14="http://schemas.microsoft.com/office/powerpoint/2010/main" val="3526627687"/>
      </p:ext>
    </p:extLst>
  </p:cSld>
  <p:clrMapOvr>
    <a:masterClrMapping/>
  </p:clrMapOvr>
  <mc:AlternateContent xmlns:mc="http://schemas.openxmlformats.org/markup-compatibility/2006" xmlns:p14="http://schemas.microsoft.com/office/powerpoint/2010/main">
    <mc:Choice Requires="p14">
      <p:transition spd="slow" p14:dur="2000" advTm="4549"/>
    </mc:Choice>
    <mc:Fallback xmlns="">
      <p:transition spd="slow" advTm="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a:extLst>
              <a:ext uri="{FF2B5EF4-FFF2-40B4-BE49-F238E27FC236}">
                <a16:creationId xmlns:a16="http://schemas.microsoft.com/office/drawing/2014/main" id="{9F6BBDB5-8E71-4848-8288-26260E604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B193E"/>
                </a:solidFill>
                <a:latin typeface="Times New Roman" panose="02020603050405020304" pitchFamily="18" charset="0"/>
                <a:ea typeface="方正颜宋简体_中" panose="02000000000000000000" pitchFamily="2" charset="-122"/>
              </a:rPr>
              <a:t>02</a:t>
            </a:r>
            <a:endParaRPr lang="zh-CN" altLang="en-US" sz="5400" dirty="0">
              <a:solidFill>
                <a:srgbClr val="EB193E"/>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3365024"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Practice of continuous integration </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8" name="target_126420">
            <a:extLst>
              <a:ext uri="{FF2B5EF4-FFF2-40B4-BE49-F238E27FC236}">
                <a16:creationId xmlns:a16="http://schemas.microsoft.com/office/drawing/2014/main" id="{8D8C14C5-C79D-4E2A-A641-AA26843E176E}"/>
              </a:ext>
            </a:extLst>
          </p:cNvPr>
          <p:cNvSpPr>
            <a:spLocks noChangeAspect="1"/>
          </p:cNvSpPr>
          <p:nvPr/>
        </p:nvSpPr>
        <p:spPr bwMode="auto">
          <a:xfrm>
            <a:off x="3544874" y="3123256"/>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9" name="target_126420">
            <a:extLst>
              <a:ext uri="{FF2B5EF4-FFF2-40B4-BE49-F238E27FC236}">
                <a16:creationId xmlns:a16="http://schemas.microsoft.com/office/drawing/2014/main" id="{586F2AC1-4C2F-4622-B467-130AB8DFAA2C}"/>
              </a:ext>
            </a:extLst>
          </p:cNvPr>
          <p:cNvSpPr>
            <a:spLocks noChangeAspect="1"/>
          </p:cNvSpPr>
          <p:nvPr/>
        </p:nvSpPr>
        <p:spPr bwMode="auto">
          <a:xfrm>
            <a:off x="3544876" y="3589128"/>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0" name="target_126420">
            <a:extLst>
              <a:ext uri="{FF2B5EF4-FFF2-40B4-BE49-F238E27FC236}">
                <a16:creationId xmlns:a16="http://schemas.microsoft.com/office/drawing/2014/main" id="{10D1C7E3-A312-41C4-ADBE-5694EDD6CEB3}"/>
              </a:ext>
            </a:extLst>
          </p:cNvPr>
          <p:cNvSpPr>
            <a:spLocks noChangeAspect="1"/>
          </p:cNvSpPr>
          <p:nvPr/>
        </p:nvSpPr>
        <p:spPr bwMode="auto">
          <a:xfrm>
            <a:off x="3544875" y="4055000"/>
            <a:ext cx="304843" cy="30427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EB193E"/>
          </a:solidFill>
          <a:ln>
            <a:noFill/>
          </a:ln>
        </p:spPr>
      </p:sp>
      <p:sp>
        <p:nvSpPr>
          <p:cNvPr id="11" name="矩形 10">
            <a:extLst>
              <a:ext uri="{FF2B5EF4-FFF2-40B4-BE49-F238E27FC236}">
                <a16:creationId xmlns:a16="http://schemas.microsoft.com/office/drawing/2014/main" id="{6E283DC3-C339-47B2-B08D-5F74070CE29A}"/>
              </a:ext>
            </a:extLst>
          </p:cNvPr>
          <p:cNvSpPr/>
          <p:nvPr/>
        </p:nvSpPr>
        <p:spPr>
          <a:xfrm flipH="1">
            <a:off x="4068514" y="3068247"/>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12" name="矩形 11">
            <a:extLst>
              <a:ext uri="{FF2B5EF4-FFF2-40B4-BE49-F238E27FC236}">
                <a16:creationId xmlns:a16="http://schemas.microsoft.com/office/drawing/2014/main" id="{17C85931-88C4-4F93-809B-FE6972006986}"/>
              </a:ext>
            </a:extLst>
          </p:cNvPr>
          <p:cNvSpPr/>
          <p:nvPr/>
        </p:nvSpPr>
        <p:spPr>
          <a:xfrm flipH="1">
            <a:off x="4068514" y="3535462"/>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87008AF9-F275-4496-8930-04E09401ABEA}"/>
              </a:ext>
            </a:extLst>
          </p:cNvPr>
          <p:cNvSpPr/>
          <p:nvPr/>
        </p:nvSpPr>
        <p:spPr>
          <a:xfrm flipH="1">
            <a:off x="4068514" y="4002677"/>
            <a:ext cx="1224136"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endParaRPr lang="en-US" altLang="zh-CN" sz="14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30821721"/>
      </p:ext>
    </p:extLst>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持续集成：搭建</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环境</a:t>
            </a:r>
          </a:p>
        </p:txBody>
      </p:sp>
      <p:sp>
        <p:nvSpPr>
          <p:cNvPr id="26" name="矩形 25"/>
          <p:cNvSpPr/>
          <p:nvPr/>
        </p:nvSpPr>
        <p:spPr>
          <a:xfrm>
            <a:off x="756146" y="556195"/>
            <a:ext cx="3000126"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Jenkins Environment</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7" name="矩形 26">
            <a:extLst>
              <a:ext uri="{FF2B5EF4-FFF2-40B4-BE49-F238E27FC236}">
                <a16:creationId xmlns:a16="http://schemas.microsoft.com/office/drawing/2014/main" id="{47F55476-8E83-4653-A2E3-43A10EEFE60B}"/>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3" name="图片 32">
            <a:extLst>
              <a:ext uri="{FF2B5EF4-FFF2-40B4-BE49-F238E27FC236}">
                <a16:creationId xmlns:a16="http://schemas.microsoft.com/office/drawing/2014/main" id="{28CDD46E-4095-4B21-8BA5-ACDE1A465139}"/>
              </a:ext>
            </a:extLst>
          </p:cNvPr>
          <p:cNvPicPr>
            <a:picLocks noChangeAspect="1"/>
          </p:cNvPicPr>
          <p:nvPr/>
        </p:nvPicPr>
        <p:blipFill>
          <a:blip r:embed="rId3"/>
          <a:stretch>
            <a:fillRect/>
          </a:stretch>
        </p:blipFill>
        <p:spPr>
          <a:xfrm>
            <a:off x="348788" y="2069993"/>
            <a:ext cx="4360620" cy="1515474"/>
          </a:xfrm>
          <a:prstGeom prst="rect">
            <a:avLst/>
          </a:prstGeom>
        </p:spPr>
      </p:pic>
      <p:grpSp>
        <p:nvGrpSpPr>
          <p:cNvPr id="36" name="组合 35">
            <a:extLst>
              <a:ext uri="{FF2B5EF4-FFF2-40B4-BE49-F238E27FC236}">
                <a16:creationId xmlns:a16="http://schemas.microsoft.com/office/drawing/2014/main" id="{BA23F31B-AAE4-4C0B-B96D-A47F9EFCF813}"/>
              </a:ext>
            </a:extLst>
          </p:cNvPr>
          <p:cNvGrpSpPr/>
          <p:nvPr/>
        </p:nvGrpSpPr>
        <p:grpSpPr>
          <a:xfrm>
            <a:off x="520638" y="1064970"/>
            <a:ext cx="3970609" cy="810789"/>
            <a:chOff x="599517" y="1423805"/>
            <a:chExt cx="5091413" cy="1094113"/>
          </a:xfrm>
        </p:grpSpPr>
        <p:pic>
          <p:nvPicPr>
            <p:cNvPr id="34" name="图片 33">
              <a:extLst>
                <a:ext uri="{FF2B5EF4-FFF2-40B4-BE49-F238E27FC236}">
                  <a16:creationId xmlns:a16="http://schemas.microsoft.com/office/drawing/2014/main" id="{424ECAC0-F51E-44EF-8FBA-056DE3E56E9C}"/>
                </a:ext>
              </a:extLst>
            </p:cNvPr>
            <p:cNvPicPr>
              <a:picLocks noChangeAspect="1"/>
            </p:cNvPicPr>
            <p:nvPr/>
          </p:nvPicPr>
          <p:blipFill>
            <a:blip r:embed="rId4"/>
            <a:stretch>
              <a:fillRect/>
            </a:stretch>
          </p:blipFill>
          <p:spPr>
            <a:xfrm>
              <a:off x="599517" y="1423805"/>
              <a:ext cx="3063505" cy="670618"/>
            </a:xfrm>
            <a:prstGeom prst="rect">
              <a:avLst/>
            </a:prstGeom>
          </p:spPr>
        </p:pic>
        <p:pic>
          <p:nvPicPr>
            <p:cNvPr id="35" name="图片 34">
              <a:extLst>
                <a:ext uri="{FF2B5EF4-FFF2-40B4-BE49-F238E27FC236}">
                  <a16:creationId xmlns:a16="http://schemas.microsoft.com/office/drawing/2014/main" id="{0348DF97-A253-43F3-992A-69E6E60D5F77}"/>
                </a:ext>
              </a:extLst>
            </p:cNvPr>
            <p:cNvPicPr>
              <a:picLocks noChangeAspect="1"/>
            </p:cNvPicPr>
            <p:nvPr/>
          </p:nvPicPr>
          <p:blipFill>
            <a:blip r:embed="rId5"/>
            <a:stretch>
              <a:fillRect/>
            </a:stretch>
          </p:blipFill>
          <p:spPr>
            <a:xfrm>
              <a:off x="615570" y="2091161"/>
              <a:ext cx="5075360" cy="426757"/>
            </a:xfrm>
            <a:prstGeom prst="rect">
              <a:avLst/>
            </a:prstGeom>
          </p:spPr>
        </p:pic>
      </p:grpSp>
      <p:sp>
        <p:nvSpPr>
          <p:cNvPr id="38" name="矩形 37">
            <a:extLst>
              <a:ext uri="{FF2B5EF4-FFF2-40B4-BE49-F238E27FC236}">
                <a16:creationId xmlns:a16="http://schemas.microsoft.com/office/drawing/2014/main" id="{EA8EEC38-2007-4CFD-99DD-940A67564608}"/>
              </a:ext>
            </a:extLst>
          </p:cNvPr>
          <p:cNvSpPr/>
          <p:nvPr/>
        </p:nvSpPr>
        <p:spPr>
          <a:xfrm flipH="1">
            <a:off x="4663097" y="1560237"/>
            <a:ext cx="4212532" cy="732083"/>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方法一：将</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作为一个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Windows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服务，用命令行运行</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包启动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，并为其分配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端口。</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39" name="矩形 38">
            <a:extLst>
              <a:ext uri="{FF2B5EF4-FFF2-40B4-BE49-F238E27FC236}">
                <a16:creationId xmlns:a16="http://schemas.microsoft.com/office/drawing/2014/main" id="{64D38DF0-D3F3-4662-824E-8E6AB9CD8755}"/>
              </a:ext>
            </a:extLst>
          </p:cNvPr>
          <p:cNvSpPr/>
          <p:nvPr/>
        </p:nvSpPr>
        <p:spPr>
          <a:xfrm flipH="1">
            <a:off x="4689796" y="2372313"/>
            <a:ext cx="3998786" cy="1055312"/>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方法二：基于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Web</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容器（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）安装，将</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jenkins.war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复制到</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%TOMCAT_HOME%\</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webapps</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目录下。</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44" name="矩形 43">
            <a:extLst>
              <a:ext uri="{FF2B5EF4-FFF2-40B4-BE49-F238E27FC236}">
                <a16:creationId xmlns:a16="http://schemas.microsoft.com/office/drawing/2014/main" id="{3076F643-C2E1-4990-A822-B8F097528863}"/>
              </a:ext>
            </a:extLst>
          </p:cNvPr>
          <p:cNvSpPr/>
          <p:nvPr/>
        </p:nvSpPr>
        <p:spPr>
          <a:xfrm flipH="1">
            <a:off x="4860602" y="1043038"/>
            <a:ext cx="4266242" cy="408918"/>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从</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官网</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https://jenkins.io/</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下载最新的</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war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包。</a:t>
            </a:r>
            <a:endParaRPr lang="en-US" altLang="zh-CN" sz="1400" dirty="0">
              <a:solidFill>
                <a:schemeClr val="tx1">
                  <a:lumMod val="95000"/>
                  <a:lumOff val="5000"/>
                </a:schemeClr>
              </a:solidFill>
              <a:latin typeface="微软雅黑" pitchFamily="34" charset="-122"/>
              <a:ea typeface="微软雅黑" pitchFamily="34" charset="-122"/>
            </a:endParaRPr>
          </a:p>
        </p:txBody>
      </p:sp>
      <p:grpSp>
        <p:nvGrpSpPr>
          <p:cNvPr id="46" name="组合 45">
            <a:extLst>
              <a:ext uri="{FF2B5EF4-FFF2-40B4-BE49-F238E27FC236}">
                <a16:creationId xmlns:a16="http://schemas.microsoft.com/office/drawing/2014/main" id="{EA36A085-CE24-456B-A9D0-DBC118782145}"/>
              </a:ext>
            </a:extLst>
          </p:cNvPr>
          <p:cNvGrpSpPr/>
          <p:nvPr/>
        </p:nvGrpSpPr>
        <p:grpSpPr>
          <a:xfrm>
            <a:off x="1506671" y="3665460"/>
            <a:ext cx="5987781" cy="1021144"/>
            <a:chOff x="1969165" y="3720548"/>
            <a:chExt cx="5987781" cy="1021144"/>
          </a:xfrm>
        </p:grpSpPr>
        <p:sp>
          <p:nvSpPr>
            <p:cNvPr id="28" name="矩形 27">
              <a:extLst>
                <a:ext uri="{FF2B5EF4-FFF2-40B4-BE49-F238E27FC236}">
                  <a16:creationId xmlns:a16="http://schemas.microsoft.com/office/drawing/2014/main" id="{64C5FE1F-37CD-4E78-9217-E3E9FDBB804E}"/>
                </a:ext>
              </a:extLst>
            </p:cNvPr>
            <p:cNvSpPr/>
            <p:nvPr/>
          </p:nvSpPr>
          <p:spPr>
            <a:xfrm>
              <a:off x="1969165" y="4237636"/>
              <a:ext cx="126277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JDK 8</a:t>
              </a:r>
              <a:endParaRPr lang="zh-CN" altLang="en-US" dirty="0"/>
            </a:p>
          </p:txBody>
        </p:sp>
        <p:sp>
          <p:nvSpPr>
            <p:cNvPr id="29" name="矩形 28">
              <a:extLst>
                <a:ext uri="{FF2B5EF4-FFF2-40B4-BE49-F238E27FC236}">
                  <a16:creationId xmlns:a16="http://schemas.microsoft.com/office/drawing/2014/main" id="{A1619F08-47D1-4784-B977-782CCF23E66C}"/>
                </a:ext>
              </a:extLst>
            </p:cNvPr>
            <p:cNvSpPr/>
            <p:nvPr/>
          </p:nvSpPr>
          <p:spPr>
            <a:xfrm>
              <a:off x="1969165" y="3720548"/>
              <a:ext cx="514593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Jenkins 2.107.3</a:t>
              </a:r>
              <a:endParaRPr lang="zh-CN" altLang="en-US" dirty="0"/>
            </a:p>
          </p:txBody>
        </p:sp>
        <p:sp>
          <p:nvSpPr>
            <p:cNvPr id="30" name="矩形 29">
              <a:extLst>
                <a:ext uri="{FF2B5EF4-FFF2-40B4-BE49-F238E27FC236}">
                  <a16:creationId xmlns:a16="http://schemas.microsoft.com/office/drawing/2014/main" id="{2435B7A1-7FE0-47A4-974C-57CDF597277A}"/>
                </a:ext>
              </a:extLst>
            </p:cNvPr>
            <p:cNvSpPr/>
            <p:nvPr/>
          </p:nvSpPr>
          <p:spPr>
            <a:xfrm>
              <a:off x="3274224" y="4237636"/>
              <a:ext cx="1373286"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Maven 3.5.3</a:t>
              </a:r>
              <a:endParaRPr lang="zh-CN" altLang="en-US" dirty="0"/>
            </a:p>
          </p:txBody>
        </p:sp>
        <p:sp>
          <p:nvSpPr>
            <p:cNvPr id="31" name="矩形 30">
              <a:extLst>
                <a:ext uri="{FF2B5EF4-FFF2-40B4-BE49-F238E27FC236}">
                  <a16:creationId xmlns:a16="http://schemas.microsoft.com/office/drawing/2014/main" id="{5DB48751-8693-446D-AACE-CB31B4F8BAF0}"/>
                </a:ext>
              </a:extLst>
            </p:cNvPr>
            <p:cNvSpPr/>
            <p:nvPr/>
          </p:nvSpPr>
          <p:spPr>
            <a:xfrm>
              <a:off x="4689796" y="4237636"/>
              <a:ext cx="1484067"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Tomcat 7.0.85</a:t>
              </a:r>
              <a:endParaRPr lang="zh-CN" altLang="en-US" dirty="0"/>
            </a:p>
          </p:txBody>
        </p:sp>
        <p:sp>
          <p:nvSpPr>
            <p:cNvPr id="32" name="矩形 31">
              <a:extLst>
                <a:ext uri="{FF2B5EF4-FFF2-40B4-BE49-F238E27FC236}">
                  <a16:creationId xmlns:a16="http://schemas.microsoft.com/office/drawing/2014/main" id="{4F0C87A9-A861-4C6D-96A2-DAD4CDAE82E3}"/>
                </a:ext>
              </a:extLst>
            </p:cNvPr>
            <p:cNvSpPr/>
            <p:nvPr/>
          </p:nvSpPr>
          <p:spPr>
            <a:xfrm>
              <a:off x="6216149" y="4237636"/>
              <a:ext cx="898953" cy="504056"/>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45" name="矩形 44">
              <a:extLst>
                <a:ext uri="{FF2B5EF4-FFF2-40B4-BE49-F238E27FC236}">
                  <a16:creationId xmlns:a16="http://schemas.microsoft.com/office/drawing/2014/main" id="{8C11B559-ADD5-432D-8BF5-A0E3F6E8D28C}"/>
                </a:ext>
              </a:extLst>
            </p:cNvPr>
            <p:cNvSpPr/>
            <p:nvPr/>
          </p:nvSpPr>
          <p:spPr>
            <a:xfrm>
              <a:off x="7157388" y="3720548"/>
              <a:ext cx="799558" cy="1021144"/>
            </a:xfrm>
            <a:prstGeom prst="rect">
              <a:avLst/>
            </a:prstGeom>
            <a:solidFill>
              <a:srgbClr val="EA1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Druid</a:t>
              </a:r>
              <a:endParaRPr lang="zh-CN" altLang="en-US" dirty="0"/>
            </a:p>
          </p:txBody>
        </p:sp>
      </p:grpSp>
    </p:spTree>
    <p:extLst>
      <p:ext uri="{BB962C8B-B14F-4D97-AF65-F5344CB8AC3E}">
        <p14:creationId xmlns:p14="http://schemas.microsoft.com/office/powerpoint/2010/main" val="424354464"/>
      </p:ext>
    </p:extLst>
  </p:cSld>
  <p:clrMapOvr>
    <a:masterClrMapping/>
  </p:clrMapOvr>
  <mc:AlternateContent xmlns:mc="http://schemas.openxmlformats.org/markup-compatibility/2006" xmlns:p14="http://schemas.microsoft.com/office/powerpoint/2010/main">
    <mc:Choice Requires="p14">
      <p:transition spd="slow" p14:dur="2000" advTm="6990"/>
    </mc:Choice>
    <mc:Fallback xmlns="">
      <p:transition spd="slow" advTm="69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40108" y="556195"/>
            <a:ext cx="2879294"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54" name="组合 53">
            <a:extLst>
              <a:ext uri="{FF2B5EF4-FFF2-40B4-BE49-F238E27FC236}">
                <a16:creationId xmlns:a16="http://schemas.microsoft.com/office/drawing/2014/main" id="{57E656D9-C177-4F17-9D8B-9BD459098291}"/>
              </a:ext>
            </a:extLst>
          </p:cNvPr>
          <p:cNvGrpSpPr/>
          <p:nvPr/>
        </p:nvGrpSpPr>
        <p:grpSpPr>
          <a:xfrm>
            <a:off x="840108" y="949238"/>
            <a:ext cx="3590334" cy="3731158"/>
            <a:chOff x="349498" y="877222"/>
            <a:chExt cx="3964849" cy="3877728"/>
          </a:xfrm>
        </p:grpSpPr>
        <p:pic>
          <p:nvPicPr>
            <p:cNvPr id="44" name="图片 43">
              <a:extLst>
                <a:ext uri="{FF2B5EF4-FFF2-40B4-BE49-F238E27FC236}">
                  <a16:creationId xmlns:a16="http://schemas.microsoft.com/office/drawing/2014/main" id="{FBEEDF28-B55A-47AE-AE5E-9D53B2516929}"/>
                </a:ext>
              </a:extLst>
            </p:cNvPr>
            <p:cNvPicPr>
              <a:picLocks noChangeAspect="1"/>
            </p:cNvPicPr>
            <p:nvPr/>
          </p:nvPicPr>
          <p:blipFill>
            <a:blip r:embed="rId3"/>
            <a:stretch>
              <a:fillRect/>
            </a:stretch>
          </p:blipFill>
          <p:spPr>
            <a:xfrm>
              <a:off x="349498" y="938228"/>
              <a:ext cx="3964849" cy="3816722"/>
            </a:xfrm>
            <a:prstGeom prst="rect">
              <a:avLst/>
            </a:prstGeom>
            <a:ln>
              <a:solidFill>
                <a:schemeClr val="bg1">
                  <a:lumMod val="65000"/>
                </a:schemeClr>
              </a:solidFill>
            </a:ln>
          </p:spPr>
        </p:pic>
        <p:sp>
          <p:nvSpPr>
            <p:cNvPr id="19" name="Oval 5"/>
            <p:cNvSpPr>
              <a:spLocks noChangeArrowheads="1"/>
            </p:cNvSpPr>
            <p:nvPr/>
          </p:nvSpPr>
          <p:spPr bwMode="auto">
            <a:xfrm>
              <a:off x="3907699" y="877222"/>
              <a:ext cx="406648" cy="403384"/>
            </a:xfrm>
            <a:prstGeom prst="ellipse">
              <a:avLst/>
            </a:prstGeom>
            <a:solidFill>
              <a:srgbClr val="EB193E"/>
            </a:solidFill>
            <a:ln w="9525" algn="ctr">
              <a:solidFill>
                <a:srgbClr val="EB193E"/>
              </a:solidFill>
              <a:round/>
              <a:headEnd/>
              <a:tailEnd/>
            </a:ln>
          </p:spPr>
          <p:txBody>
            <a:bodyPr wrap="none" anchor="ctr"/>
            <a:lstStyle/>
            <a:p>
              <a:pPr algn="ctr"/>
              <a:r>
                <a:rPr lang="en-US" altLang="zh-CN" sz="2400" dirty="0">
                  <a:solidFill>
                    <a:schemeClr val="bg1"/>
                  </a:solidFill>
                  <a:latin typeface="Times New Roman" panose="02020603050405020304" pitchFamily="18" charset="0"/>
                  <a:ea typeface="华文细黑" pitchFamily="2" charset="-122"/>
                </a:rPr>
                <a:t>1</a:t>
              </a:r>
            </a:p>
          </p:txBody>
        </p:sp>
      </p:grpSp>
      <p:sp>
        <p:nvSpPr>
          <p:cNvPr id="49" name="矩形 48">
            <a:extLst>
              <a:ext uri="{FF2B5EF4-FFF2-40B4-BE49-F238E27FC236}">
                <a16:creationId xmlns:a16="http://schemas.microsoft.com/office/drawing/2014/main" id="{0334E823-466C-470C-8F9B-2C9ED0E0BBFA}"/>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55" name="矩形 54">
            <a:extLst>
              <a:ext uri="{FF2B5EF4-FFF2-40B4-BE49-F238E27FC236}">
                <a16:creationId xmlns:a16="http://schemas.microsoft.com/office/drawing/2014/main" id="{0E75E748-8CD8-4E29-AFF3-55E9E2A6C6C9}"/>
              </a:ext>
            </a:extLst>
          </p:cNvPr>
          <p:cNvSpPr/>
          <p:nvPr/>
        </p:nvSpPr>
        <p:spPr>
          <a:xfrm flipH="1">
            <a:off x="4644578" y="2088108"/>
            <a:ext cx="4108233" cy="1055312"/>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步骤一：</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中安装</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插件，并新建一个</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Maven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项目。</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会利用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pom</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文件，从而大大减轻构建配置。</a:t>
            </a:r>
            <a:endParaRPr lang="en-US" altLang="zh-CN" sz="14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2271342"/>
      </p:ext>
    </p:extLst>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持续集成：利用</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新建任务</a:t>
            </a:r>
          </a:p>
        </p:txBody>
      </p:sp>
      <p:sp>
        <p:nvSpPr>
          <p:cNvPr id="42" name="矩形 41"/>
          <p:cNvSpPr/>
          <p:nvPr/>
        </p:nvSpPr>
        <p:spPr>
          <a:xfrm>
            <a:off x="828154" y="556195"/>
            <a:ext cx="2891248"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Build new task via Jenkins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9" name="矩形 48">
            <a:extLst>
              <a:ext uri="{FF2B5EF4-FFF2-40B4-BE49-F238E27FC236}">
                <a16:creationId xmlns:a16="http://schemas.microsoft.com/office/drawing/2014/main" id="{0334E823-466C-470C-8F9B-2C9ED0E0BBFA}"/>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53" name="组合 52">
            <a:extLst>
              <a:ext uri="{FF2B5EF4-FFF2-40B4-BE49-F238E27FC236}">
                <a16:creationId xmlns:a16="http://schemas.microsoft.com/office/drawing/2014/main" id="{54265A64-311A-4D79-9623-FE86DAAC186C}"/>
              </a:ext>
            </a:extLst>
          </p:cNvPr>
          <p:cNvGrpSpPr/>
          <p:nvPr/>
        </p:nvGrpSpPr>
        <p:grpSpPr>
          <a:xfrm>
            <a:off x="4820019" y="1101669"/>
            <a:ext cx="3471396" cy="2038123"/>
            <a:chOff x="5413117" y="1728068"/>
            <a:chExt cx="3471396" cy="2038123"/>
          </a:xfrm>
        </p:grpSpPr>
        <p:pic>
          <p:nvPicPr>
            <p:cNvPr id="47" name="图片 46">
              <a:extLst>
                <a:ext uri="{FF2B5EF4-FFF2-40B4-BE49-F238E27FC236}">
                  <a16:creationId xmlns:a16="http://schemas.microsoft.com/office/drawing/2014/main" id="{8C99DFB1-255D-4E6D-9B69-F68E06DA589F}"/>
                </a:ext>
              </a:extLst>
            </p:cNvPr>
            <p:cNvPicPr>
              <a:picLocks noChangeAspect="1"/>
            </p:cNvPicPr>
            <p:nvPr/>
          </p:nvPicPr>
          <p:blipFill>
            <a:blip r:embed="rId3"/>
            <a:stretch>
              <a:fillRect/>
            </a:stretch>
          </p:blipFill>
          <p:spPr>
            <a:xfrm>
              <a:off x="5413117" y="1790714"/>
              <a:ext cx="3462512" cy="1975477"/>
            </a:xfrm>
            <a:prstGeom prst="rect">
              <a:avLst/>
            </a:prstGeom>
            <a:ln>
              <a:solidFill>
                <a:schemeClr val="bg1">
                  <a:lumMod val="65000"/>
                </a:schemeClr>
              </a:solidFill>
            </a:ln>
          </p:spPr>
        </p:pic>
        <p:sp>
          <p:nvSpPr>
            <p:cNvPr id="51" name="Oval 5">
              <a:extLst>
                <a:ext uri="{FF2B5EF4-FFF2-40B4-BE49-F238E27FC236}">
                  <a16:creationId xmlns:a16="http://schemas.microsoft.com/office/drawing/2014/main" id="{A1594924-4824-4A28-A9CE-77C7827D2305}"/>
                </a:ext>
              </a:extLst>
            </p:cNvPr>
            <p:cNvSpPr>
              <a:spLocks noChangeArrowheads="1"/>
            </p:cNvSpPr>
            <p:nvPr/>
          </p:nvSpPr>
          <p:spPr bwMode="auto">
            <a:xfrm>
              <a:off x="8477865" y="1728068"/>
              <a:ext cx="406648" cy="403384"/>
            </a:xfrm>
            <a:prstGeom prst="ellipse">
              <a:avLst/>
            </a:prstGeom>
            <a:solidFill>
              <a:srgbClr val="EB193E"/>
            </a:solidFill>
            <a:ln w="9525" algn="ctr">
              <a:solidFill>
                <a:srgbClr val="EB193E"/>
              </a:solidFill>
              <a:round/>
              <a:headEnd/>
              <a:tailEnd/>
            </a:ln>
          </p:spPr>
          <p:txBody>
            <a:bodyPr wrap="none" anchor="ctr"/>
            <a:lstStyle/>
            <a:p>
              <a:pPr algn="ctr"/>
              <a:r>
                <a:rPr lang="en-US" altLang="zh-CN" sz="2400" dirty="0">
                  <a:solidFill>
                    <a:schemeClr val="bg1"/>
                  </a:solidFill>
                  <a:latin typeface="Times New Roman" panose="02020603050405020304" pitchFamily="18" charset="0"/>
                  <a:ea typeface="华文细黑" pitchFamily="2" charset="-122"/>
                </a:rPr>
                <a:t>3</a:t>
              </a:r>
            </a:p>
          </p:txBody>
        </p:sp>
      </p:grpSp>
      <p:grpSp>
        <p:nvGrpSpPr>
          <p:cNvPr id="14" name="组合 13">
            <a:extLst>
              <a:ext uri="{FF2B5EF4-FFF2-40B4-BE49-F238E27FC236}">
                <a16:creationId xmlns:a16="http://schemas.microsoft.com/office/drawing/2014/main" id="{CF27A48A-E4A9-4C89-A845-D09B2BD3EECA}"/>
              </a:ext>
            </a:extLst>
          </p:cNvPr>
          <p:cNvGrpSpPr/>
          <p:nvPr/>
        </p:nvGrpSpPr>
        <p:grpSpPr>
          <a:xfrm>
            <a:off x="737985" y="910159"/>
            <a:ext cx="3395863" cy="2913955"/>
            <a:chOff x="2556346" y="1224858"/>
            <a:chExt cx="3642287" cy="3068876"/>
          </a:xfrm>
        </p:grpSpPr>
        <p:pic>
          <p:nvPicPr>
            <p:cNvPr id="15" name="图片 14">
              <a:extLst>
                <a:ext uri="{FF2B5EF4-FFF2-40B4-BE49-F238E27FC236}">
                  <a16:creationId xmlns:a16="http://schemas.microsoft.com/office/drawing/2014/main" id="{E4F58232-9E62-4EC3-80E1-8EB49142AF06}"/>
                </a:ext>
              </a:extLst>
            </p:cNvPr>
            <p:cNvPicPr>
              <a:picLocks noChangeAspect="1"/>
            </p:cNvPicPr>
            <p:nvPr/>
          </p:nvPicPr>
          <p:blipFill>
            <a:blip r:embed="rId4"/>
            <a:stretch>
              <a:fillRect/>
            </a:stretch>
          </p:blipFill>
          <p:spPr>
            <a:xfrm>
              <a:off x="2556346" y="1263173"/>
              <a:ext cx="3639852" cy="3030561"/>
            </a:xfrm>
            <a:prstGeom prst="rect">
              <a:avLst/>
            </a:prstGeom>
            <a:ln>
              <a:solidFill>
                <a:schemeClr val="bg1">
                  <a:lumMod val="65000"/>
                </a:schemeClr>
              </a:solidFill>
            </a:ln>
          </p:spPr>
        </p:pic>
        <p:sp>
          <p:nvSpPr>
            <p:cNvPr id="16" name="Oval 5">
              <a:extLst>
                <a:ext uri="{FF2B5EF4-FFF2-40B4-BE49-F238E27FC236}">
                  <a16:creationId xmlns:a16="http://schemas.microsoft.com/office/drawing/2014/main" id="{2B768262-D5EA-414C-9418-B61BB003BDD6}"/>
                </a:ext>
              </a:extLst>
            </p:cNvPr>
            <p:cNvSpPr>
              <a:spLocks noChangeArrowheads="1"/>
            </p:cNvSpPr>
            <p:nvPr/>
          </p:nvSpPr>
          <p:spPr bwMode="auto">
            <a:xfrm>
              <a:off x="5791985" y="1224858"/>
              <a:ext cx="406648" cy="403384"/>
            </a:xfrm>
            <a:prstGeom prst="ellipse">
              <a:avLst/>
            </a:prstGeom>
            <a:solidFill>
              <a:srgbClr val="EB193E"/>
            </a:solidFill>
            <a:ln w="9525" algn="ctr">
              <a:solidFill>
                <a:srgbClr val="EB193E"/>
              </a:solidFill>
              <a:round/>
              <a:headEnd/>
              <a:tailEnd/>
            </a:ln>
          </p:spPr>
          <p:txBody>
            <a:bodyPr wrap="none" anchor="ctr"/>
            <a:lstStyle/>
            <a:p>
              <a:pPr algn="ctr"/>
              <a:r>
                <a:rPr lang="en-US" altLang="zh-CN" sz="2400" dirty="0">
                  <a:solidFill>
                    <a:schemeClr val="bg1"/>
                  </a:solidFill>
                  <a:latin typeface="Times New Roman" panose="02020603050405020304" pitchFamily="18" charset="0"/>
                  <a:ea typeface="华文细黑" pitchFamily="2" charset="-122"/>
                </a:rPr>
                <a:t>2</a:t>
              </a:r>
            </a:p>
          </p:txBody>
        </p:sp>
      </p:grpSp>
      <p:sp>
        <p:nvSpPr>
          <p:cNvPr id="17" name="矩形 16">
            <a:extLst>
              <a:ext uri="{FF2B5EF4-FFF2-40B4-BE49-F238E27FC236}">
                <a16:creationId xmlns:a16="http://schemas.microsoft.com/office/drawing/2014/main" id="{DD993752-084E-4C23-B165-F64BFC6A92D7}"/>
              </a:ext>
            </a:extLst>
          </p:cNvPr>
          <p:cNvSpPr/>
          <p:nvPr/>
        </p:nvSpPr>
        <p:spPr>
          <a:xfrm flipH="1">
            <a:off x="457266" y="3731718"/>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步骤二：</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在配置页中，源码管理选择</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，填入地址。默认使用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master</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分支。如果需要口令，在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Credentials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中添加用户名</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口令，或者使用</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SSH Key</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22293724-685C-497F-B4CA-3434DCF4F85C}"/>
              </a:ext>
            </a:extLst>
          </p:cNvPr>
          <p:cNvSpPr/>
          <p:nvPr/>
        </p:nvSpPr>
        <p:spPr>
          <a:xfrm flipH="1">
            <a:off x="4644578" y="3139792"/>
            <a:ext cx="4108233" cy="1055248"/>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EB193E"/>
                </a:solidFill>
                <a:latin typeface="Times New Roman" panose="02020603050405020304" pitchFamily="18" charset="0"/>
                <a:ea typeface="方正颜宋简体_中" panose="02000000000000000000" pitchFamily="2" charset="-122"/>
              </a:rPr>
              <a:t>步骤三：</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配置构建触发器，定时检查版本库，发现有新的提交就触发构建。这种方式对</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git</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a:t>
            </a: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SVN</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等所有版本管理系统都是通用的。</a:t>
            </a:r>
            <a:endParaRPr lang="en-US" altLang="zh-CN" sz="14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46801382"/>
      </p:ext>
    </p:extLst>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16261" y="298621"/>
            <a:ext cx="3416320"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a:t>
            </a:r>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Jenkins</a:t>
            </a:r>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任务构建结果</a:t>
            </a:r>
          </a:p>
        </p:txBody>
      </p:sp>
      <p:sp>
        <p:nvSpPr>
          <p:cNvPr id="13" name="矩形 12"/>
          <p:cNvSpPr/>
          <p:nvPr/>
        </p:nvSpPr>
        <p:spPr>
          <a:xfrm>
            <a:off x="1116186" y="556195"/>
            <a:ext cx="2248953" cy="307777"/>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Result of Jenkins task</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861234" y="2681334"/>
            <a:ext cx="1273726" cy="693685"/>
          </a:xfrm>
          <a:prstGeom prst="rect">
            <a:avLst/>
          </a:prstGeom>
          <a:noFill/>
        </p:spPr>
        <p:txBody>
          <a:bodyPr wrap="none" lIns="89858" tIns="44929" rIns="89858" bIns="44929" rtlCol="0">
            <a:spAutoFit/>
          </a:bodyPr>
          <a:lstStyle/>
          <a:p>
            <a:r>
              <a:rPr lang="en-US" altLang="zh-CN" sz="3900" b="1" dirty="0">
                <a:solidFill>
                  <a:schemeClr val="bg1"/>
                </a:solidFill>
                <a:latin typeface="微软雅黑" panose="020B0503020204020204" pitchFamily="34" charset="-122"/>
                <a:ea typeface="微软雅黑" panose="020B0503020204020204" pitchFamily="34" charset="-122"/>
              </a:rPr>
              <a:t>30%</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flipH="1">
            <a:off x="3708474" y="2253577"/>
            <a:ext cx="4932611" cy="732083"/>
          </a:xfrm>
          <a:prstGeom prst="rect">
            <a:avLst/>
          </a:prstGeom>
          <a:effectLst/>
        </p:spPr>
        <p:txBody>
          <a:bodyPr wrap="square" lIns="119784" tIns="59892" rIns="119784" bIns="59892">
            <a:spAutoFit/>
          </a:bodyPr>
          <a:lstStyle/>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（上次的构建状态），蓝色代表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Success</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，红色代表</a:t>
            </a: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Failed</a:t>
            </a:r>
          </a:p>
          <a:p>
            <a:pPr>
              <a:lnSpc>
                <a:spcPct val="150000"/>
              </a:lnSpc>
            </a:pPr>
            <a:r>
              <a:rPr lang="en-US" altLang="zh-CN" sz="1400" b="1" dirty="0">
                <a:solidFill>
                  <a:schemeClr val="tx1">
                    <a:lumMod val="95000"/>
                    <a:lumOff val="5000"/>
                  </a:schemeClr>
                </a:solidFill>
                <a:latin typeface="Times New Roman" panose="02020603050405020304" pitchFamily="18" charset="0"/>
                <a:ea typeface="方正颜宋简体_中" panose="02000000000000000000" pitchFamily="2" charset="-122"/>
              </a:rPr>
              <a:t>W</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（编译晴雨表）：最近五次构建的成功率。</a:t>
            </a:r>
            <a:endParaRPr lang="en-US" altLang="zh-CN" sz="1400" dirty="0">
              <a:solidFill>
                <a:schemeClr val="tx1">
                  <a:lumMod val="95000"/>
                  <a:lumOff val="5000"/>
                </a:schemeClr>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C6B48954-0984-423D-B156-C850006DE32C}"/>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20" name="图片 19">
            <a:extLst>
              <a:ext uri="{FF2B5EF4-FFF2-40B4-BE49-F238E27FC236}">
                <a16:creationId xmlns:a16="http://schemas.microsoft.com/office/drawing/2014/main" id="{8E555114-0527-4BDF-9B22-71E22B2CC82A}"/>
              </a:ext>
            </a:extLst>
          </p:cNvPr>
          <p:cNvPicPr>
            <a:picLocks noChangeAspect="1"/>
          </p:cNvPicPr>
          <p:nvPr/>
        </p:nvPicPr>
        <p:blipFill>
          <a:blip r:embed="rId3"/>
          <a:stretch>
            <a:fillRect/>
          </a:stretch>
        </p:blipFill>
        <p:spPr>
          <a:xfrm>
            <a:off x="664129" y="839634"/>
            <a:ext cx="8136904" cy="1391674"/>
          </a:xfrm>
          <a:prstGeom prst="rect">
            <a:avLst/>
          </a:prstGeom>
        </p:spPr>
      </p:pic>
      <p:pic>
        <p:nvPicPr>
          <p:cNvPr id="21" name="图片 20">
            <a:extLst>
              <a:ext uri="{FF2B5EF4-FFF2-40B4-BE49-F238E27FC236}">
                <a16:creationId xmlns:a16="http://schemas.microsoft.com/office/drawing/2014/main" id="{324CAF02-A922-4B2D-8AD5-54EFBEFFE64A}"/>
              </a:ext>
            </a:extLst>
          </p:cNvPr>
          <p:cNvPicPr>
            <a:picLocks noChangeAspect="1"/>
          </p:cNvPicPr>
          <p:nvPr/>
        </p:nvPicPr>
        <p:blipFill>
          <a:blip r:embed="rId4"/>
          <a:stretch>
            <a:fillRect/>
          </a:stretch>
        </p:blipFill>
        <p:spPr>
          <a:xfrm>
            <a:off x="578451" y="2166921"/>
            <a:ext cx="2837625" cy="2416195"/>
          </a:xfrm>
          <a:prstGeom prst="rect">
            <a:avLst/>
          </a:prstGeom>
        </p:spPr>
      </p:pic>
    </p:spTree>
    <p:extLst>
      <p:ext uri="{BB962C8B-B14F-4D97-AF65-F5344CB8AC3E}">
        <p14:creationId xmlns:p14="http://schemas.microsoft.com/office/powerpoint/2010/main" val="742350747"/>
      </p:ext>
    </p:extLst>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3185487"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持续集成：持续集成效果演示</a:t>
            </a:r>
          </a:p>
        </p:txBody>
      </p:sp>
      <p:sp>
        <p:nvSpPr>
          <p:cNvPr id="31" name="矩形 30"/>
          <p:cNvSpPr/>
          <p:nvPr/>
        </p:nvSpPr>
        <p:spPr>
          <a:xfrm>
            <a:off x="1332210" y="556195"/>
            <a:ext cx="131151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Effect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2" name="矩形 31">
            <a:extLst>
              <a:ext uri="{FF2B5EF4-FFF2-40B4-BE49-F238E27FC236}">
                <a16:creationId xmlns:a16="http://schemas.microsoft.com/office/drawing/2014/main" id="{121F9BA7-324A-4322-8495-FD0411C79CAC}"/>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36" name="图片 35">
            <a:extLst>
              <a:ext uri="{FF2B5EF4-FFF2-40B4-BE49-F238E27FC236}">
                <a16:creationId xmlns:a16="http://schemas.microsoft.com/office/drawing/2014/main" id="{C9A12559-D5C1-4F9B-B9DB-77A477479782}"/>
              </a:ext>
            </a:extLst>
          </p:cNvPr>
          <p:cNvPicPr>
            <a:picLocks noChangeAspect="1"/>
          </p:cNvPicPr>
          <p:nvPr/>
        </p:nvPicPr>
        <p:blipFill>
          <a:blip r:embed="rId4"/>
          <a:stretch>
            <a:fillRect/>
          </a:stretch>
        </p:blipFill>
        <p:spPr>
          <a:xfrm>
            <a:off x="977727" y="942036"/>
            <a:ext cx="3613254" cy="3309336"/>
          </a:xfrm>
          <a:prstGeom prst="rect">
            <a:avLst/>
          </a:prstGeom>
        </p:spPr>
      </p:pic>
      <p:sp>
        <p:nvSpPr>
          <p:cNvPr id="38" name="箭头: 右 37">
            <a:extLst>
              <a:ext uri="{FF2B5EF4-FFF2-40B4-BE49-F238E27FC236}">
                <a16:creationId xmlns:a16="http://schemas.microsoft.com/office/drawing/2014/main" id="{86AD8CA2-0E23-42B8-AC60-CFD5D69DE950}"/>
              </a:ext>
            </a:extLst>
          </p:cNvPr>
          <p:cNvSpPr/>
          <p:nvPr/>
        </p:nvSpPr>
        <p:spPr>
          <a:xfrm rot="21202732">
            <a:off x="2429907" y="1905643"/>
            <a:ext cx="1512168"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61B53C18-A3F9-4787-90E3-E2301E3C3935}"/>
              </a:ext>
            </a:extLst>
          </p:cNvPr>
          <p:cNvSpPr/>
          <p:nvPr/>
        </p:nvSpPr>
        <p:spPr>
          <a:xfrm rot="1297974">
            <a:off x="2355449" y="2713871"/>
            <a:ext cx="1610292" cy="360040"/>
          </a:xfrm>
          <a:prstGeom prst="rightArrow">
            <a:avLst/>
          </a:prstGeom>
          <a:solidFill>
            <a:srgbClr val="BA1F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24143C0E-7E18-468D-9EBD-097B04568466}"/>
              </a:ext>
            </a:extLst>
          </p:cNvPr>
          <p:cNvPicPr>
            <a:picLocks noChangeAspect="1"/>
          </p:cNvPicPr>
          <p:nvPr/>
        </p:nvPicPr>
        <p:blipFill>
          <a:blip r:embed="rId5"/>
          <a:stretch>
            <a:fillRect/>
          </a:stretch>
        </p:blipFill>
        <p:spPr>
          <a:xfrm>
            <a:off x="4065802" y="2908021"/>
            <a:ext cx="3859011" cy="1691881"/>
          </a:xfrm>
          <a:prstGeom prst="rect">
            <a:avLst/>
          </a:prstGeom>
        </p:spPr>
      </p:pic>
      <p:pic>
        <p:nvPicPr>
          <p:cNvPr id="34" name="图片 33">
            <a:extLst>
              <a:ext uri="{FF2B5EF4-FFF2-40B4-BE49-F238E27FC236}">
                <a16:creationId xmlns:a16="http://schemas.microsoft.com/office/drawing/2014/main" id="{09079CCA-A9B2-475C-83ED-51246C1632EC}"/>
              </a:ext>
            </a:extLst>
          </p:cNvPr>
          <p:cNvPicPr>
            <a:picLocks noChangeAspect="1"/>
          </p:cNvPicPr>
          <p:nvPr/>
        </p:nvPicPr>
        <p:blipFill>
          <a:blip r:embed="rId6"/>
          <a:stretch>
            <a:fillRect/>
          </a:stretch>
        </p:blipFill>
        <p:spPr>
          <a:xfrm>
            <a:off x="4115702" y="1443475"/>
            <a:ext cx="3759213" cy="1486762"/>
          </a:xfrm>
          <a:prstGeom prst="rect">
            <a:avLst/>
          </a:prstGeom>
        </p:spPr>
      </p:pic>
    </p:spTree>
    <p:custDataLst>
      <p:tags r:id="rId1"/>
    </p:custDataLst>
    <p:extLst>
      <p:ext uri="{BB962C8B-B14F-4D97-AF65-F5344CB8AC3E}">
        <p14:creationId xmlns:p14="http://schemas.microsoft.com/office/powerpoint/2010/main" val="2908157937"/>
      </p:ext>
    </p:ext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持续集成：问题总结</a:t>
            </a:r>
          </a:p>
        </p:txBody>
      </p:sp>
      <p:sp>
        <p:nvSpPr>
          <p:cNvPr id="31" name="矩形 30"/>
          <p:cNvSpPr/>
          <p:nvPr/>
        </p:nvSpPr>
        <p:spPr>
          <a:xfrm>
            <a:off x="1332210" y="556195"/>
            <a:ext cx="113685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CI: Problems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 name="矩形 3"/>
          <p:cNvSpPr/>
          <p:nvPr/>
        </p:nvSpPr>
        <p:spPr>
          <a:xfrm>
            <a:off x="2576568" y="1024458"/>
            <a:ext cx="3940218" cy="715407"/>
          </a:xfrm>
          <a:prstGeom prst="rect">
            <a:avLst/>
          </a:prstGeom>
        </p:spPr>
        <p:txBody>
          <a:bodyPr wrap="square" lIns="67391" tIns="33696" rIns="67391" bIns="33696">
            <a:spAutoFit/>
          </a:bodyPr>
          <a:lstStyle/>
          <a:p>
            <a:pPr>
              <a:lnSpc>
                <a:spcPct val="150000"/>
              </a:lnSpc>
            </a:pPr>
            <a:r>
              <a:rPr lang="en-US" altLang="zh-CN" sz="1100" dirty="0">
                <a:solidFill>
                  <a:srgbClr val="EB193E"/>
                </a:solidFill>
                <a:latin typeface="方正颜宋简体_中" panose="02000000000000000000" pitchFamily="2" charset="-122"/>
                <a:ea typeface="方正颜宋简体_中" panose="02000000000000000000" pitchFamily="2" charset="-122"/>
              </a:rPr>
              <a:t>JDK</a:t>
            </a:r>
            <a:r>
              <a:rPr lang="zh-CN" altLang="en-US" sz="1100" dirty="0">
                <a:solidFill>
                  <a:srgbClr val="EB193E"/>
                </a:solidFill>
                <a:latin typeface="方正颜宋简体_中" panose="02000000000000000000" pitchFamily="2" charset="-122"/>
                <a:ea typeface="方正颜宋简体_中" panose="02000000000000000000" pitchFamily="2" charset="-122"/>
              </a:rPr>
              <a:t>版本问题</a:t>
            </a:r>
            <a:endParaRPr lang="en-US" altLang="zh-CN" sz="11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Jenkins </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似乎对 </a:t>
            </a: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以上的版本存在不兼容的问题，重新安装 </a:t>
            </a: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JDK8 </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并在全局系统配置中更改 </a:t>
            </a: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JDK </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配置之后问题解决。</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2576960" y="1950399"/>
            <a:ext cx="3507778" cy="507658"/>
          </a:xfrm>
          <a:prstGeom prst="rect">
            <a:avLst/>
          </a:prstGeom>
        </p:spPr>
        <p:txBody>
          <a:bodyPr wrap="square" lIns="67391" tIns="33696" rIns="67391" bIns="33696">
            <a:spAutoFit/>
          </a:bodyPr>
          <a:lstStyle/>
          <a:p>
            <a:pPr>
              <a:lnSpc>
                <a:spcPct val="150000"/>
              </a:lnSpc>
            </a:pPr>
            <a:r>
              <a:rPr lang="en-US" altLang="zh-CN" sz="1100" dirty="0">
                <a:solidFill>
                  <a:srgbClr val="EB193E"/>
                </a:solidFill>
                <a:latin typeface="方正颜宋简体_中" panose="02000000000000000000" pitchFamily="2" charset="-122"/>
                <a:ea typeface="方正颜宋简体_中" panose="02000000000000000000" pitchFamily="2" charset="-122"/>
              </a:rPr>
              <a:t>Maven</a:t>
            </a:r>
            <a:r>
              <a:rPr lang="zh-CN" altLang="en-US" sz="1100" dirty="0">
                <a:solidFill>
                  <a:srgbClr val="EB193E"/>
                </a:solidFill>
                <a:latin typeface="方正颜宋简体_中" panose="02000000000000000000" pitchFamily="2" charset="-122"/>
                <a:ea typeface="方正颜宋简体_中" panose="02000000000000000000" pitchFamily="2" charset="-122"/>
              </a:rPr>
              <a:t>项目设置</a:t>
            </a:r>
            <a:endParaRPr lang="en-US" altLang="zh-CN" sz="11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Maven Repository </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应当设置为 </a:t>
            </a:r>
            <a:r>
              <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Local to workspace</a:t>
            </a: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2564237" y="3674536"/>
            <a:ext cx="3005335" cy="715407"/>
          </a:xfrm>
          <a:prstGeom prst="rect">
            <a:avLst/>
          </a:prstGeom>
        </p:spPr>
        <p:txBody>
          <a:bodyPr wrap="square" lIns="67391" tIns="33696" rIns="67391" bIns="33696">
            <a:spAutoFit/>
          </a:bodyPr>
          <a:lstStyle/>
          <a:p>
            <a:pPr>
              <a:lnSpc>
                <a:spcPct val="150000"/>
              </a:lnSpc>
            </a:pPr>
            <a:r>
              <a:rPr lang="zh-CN" altLang="en-US" sz="1100" dirty="0">
                <a:solidFill>
                  <a:srgbClr val="EB193E"/>
                </a:solidFill>
                <a:latin typeface="方正颜宋简体_中" panose="02000000000000000000" pitchFamily="2" charset="-122"/>
                <a:ea typeface="方正颜宋简体_中" panose="02000000000000000000" pitchFamily="2" charset="-122"/>
              </a:rPr>
              <a:t>公司性质</a:t>
            </a:r>
            <a:endParaRPr lang="en-US" altLang="zh-CN" sz="11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8" name="矩形 7"/>
          <p:cNvSpPr/>
          <p:nvPr/>
        </p:nvSpPr>
        <p:spPr>
          <a:xfrm>
            <a:off x="2576568" y="2759292"/>
            <a:ext cx="3065531" cy="715407"/>
          </a:xfrm>
          <a:prstGeom prst="rect">
            <a:avLst/>
          </a:prstGeom>
        </p:spPr>
        <p:txBody>
          <a:bodyPr wrap="square" lIns="67391" tIns="33696" rIns="67391" bIns="33696">
            <a:spAutoFit/>
          </a:bodyPr>
          <a:lstStyle/>
          <a:p>
            <a:pPr>
              <a:lnSpc>
                <a:spcPct val="150000"/>
              </a:lnSpc>
            </a:pPr>
            <a:r>
              <a:rPr lang="zh-CN" altLang="en-US" sz="1100" dirty="0">
                <a:solidFill>
                  <a:srgbClr val="EB193E"/>
                </a:solidFill>
                <a:latin typeface="方正颜宋简体_中" panose="02000000000000000000" pitchFamily="2" charset="-122"/>
                <a:ea typeface="方正颜宋简体_中" panose="02000000000000000000" pitchFamily="2" charset="-122"/>
              </a:rPr>
              <a:t>技术力量</a:t>
            </a:r>
            <a:endParaRPr lang="en-US" altLang="zh-CN" sz="11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15" name="组合 14"/>
          <p:cNvGrpSpPr/>
          <p:nvPr/>
        </p:nvGrpSpPr>
        <p:grpSpPr>
          <a:xfrm>
            <a:off x="1513774" y="3712682"/>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525004" y="2822044"/>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1529799" y="1947369"/>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1529799" y="1072694"/>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sp>
        <p:nvSpPr>
          <p:cNvPr id="32" name="矩形 31">
            <a:extLst>
              <a:ext uri="{FF2B5EF4-FFF2-40B4-BE49-F238E27FC236}">
                <a16:creationId xmlns:a16="http://schemas.microsoft.com/office/drawing/2014/main" id="{1ACBFD6B-EB3E-4CC5-A681-2B8142576DEE}"/>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custDataLst>
      <p:tags r:id="rId1"/>
    </p:custDataLst>
    <p:extLst>
      <p:ext uri="{BB962C8B-B14F-4D97-AF65-F5344CB8AC3E}">
        <p14:creationId xmlns:p14="http://schemas.microsoft.com/office/powerpoint/2010/main" val="418150283"/>
      </p:ext>
    </p:ext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持续部署</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a:extLst>
              <a:ext uri="{FF2B5EF4-FFF2-40B4-BE49-F238E27FC236}">
                <a16:creationId xmlns:a16="http://schemas.microsoft.com/office/drawing/2014/main" id="{817264A8-19F5-4F81-8E26-5373260749C8}"/>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extLst>
      <p:ext uri="{BB962C8B-B14F-4D97-AF65-F5344CB8AC3E}">
        <p14:creationId xmlns:p14="http://schemas.microsoft.com/office/powerpoint/2010/main" val="4091504238"/>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316261" y="298621"/>
            <a:ext cx="646331"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监控</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48" name="矩形 47">
            <a:extLst>
              <a:ext uri="{FF2B5EF4-FFF2-40B4-BE49-F238E27FC236}">
                <a16:creationId xmlns:a16="http://schemas.microsoft.com/office/drawing/2014/main" id="{817264A8-19F5-4F81-8E26-5373260749C8}"/>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extLst>
      <p:ext uri="{BB962C8B-B14F-4D97-AF65-F5344CB8AC3E}">
        <p14:creationId xmlns:p14="http://schemas.microsoft.com/office/powerpoint/2010/main" val="4200010915"/>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03</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4262705"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Extended thinking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p>
        </p:txBody>
      </p:sp>
    </p:spTree>
    <p:extLst>
      <p:ext uri="{BB962C8B-B14F-4D97-AF65-F5344CB8AC3E}">
        <p14:creationId xmlns:p14="http://schemas.microsoft.com/office/powerpoint/2010/main" val="3643838396"/>
      </p:ext>
    </p:extLst>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a:extLst>
              <a:ext uri="{FF2B5EF4-FFF2-40B4-BE49-F238E27FC236}">
                <a16:creationId xmlns:a16="http://schemas.microsoft.com/office/drawing/2014/main" id="{46EDC1B3-BC8F-4358-BACE-8EEDF9AF4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0462" y="2355227"/>
            <a:ext cx="1832938" cy="523220"/>
          </a:xfrm>
          <a:prstGeom prst="rect">
            <a:avLst/>
          </a:prstGeom>
        </p:spPr>
        <p:txBody>
          <a:bodyPr wrap="none">
            <a:spAutoFit/>
          </a:bodyPr>
          <a:lstStyle/>
          <a:p>
            <a:r>
              <a:rPr lang="en-US" altLang="zh-CN" sz="2800" dirty="0">
                <a:latin typeface="Times New Roman" panose="02020603050405020304" pitchFamily="18" charset="0"/>
                <a:ea typeface="方正颜宋简体_中" panose="02000000000000000000" pitchFamily="2" charset="-122"/>
              </a:rPr>
              <a:t>CATALOG</a:t>
            </a:r>
            <a:endParaRPr lang="zh-CN" altLang="en-US" sz="2800"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421637" y="1726892"/>
            <a:ext cx="1210588" cy="707886"/>
          </a:xfrm>
          <a:prstGeom prst="rect">
            <a:avLst/>
          </a:prstGeom>
        </p:spPr>
        <p:txBody>
          <a:bodyPr wrap="none">
            <a:spAutoFit/>
          </a:bodyPr>
          <a:lstStyle/>
          <a:p>
            <a:r>
              <a:rPr lang="zh-CN" altLang="en-US" sz="4000" dirty="0">
                <a:latin typeface="方正颜宋简体_中" panose="02000000000000000000" pitchFamily="2" charset="-122"/>
                <a:ea typeface="方正颜宋简体_中" panose="02000000000000000000" pitchFamily="2" charset="-122"/>
              </a:rPr>
              <a:t>目录</a:t>
            </a:r>
          </a:p>
        </p:txBody>
      </p:sp>
      <p:cxnSp>
        <p:nvCxnSpPr>
          <p:cNvPr id="6" name="直接连接符 5"/>
          <p:cNvCxnSpPr/>
          <p:nvPr/>
        </p:nvCxnSpPr>
        <p:spPr>
          <a:xfrm>
            <a:off x="1676263" y="2952204"/>
            <a:ext cx="720677"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剪去单角的矩形 6"/>
          <p:cNvSpPr/>
          <p:nvPr/>
        </p:nvSpPr>
        <p:spPr>
          <a:xfrm rot="5400000">
            <a:off x="4212530" y="935980"/>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矩形 7"/>
          <p:cNvSpPr/>
          <p:nvPr/>
        </p:nvSpPr>
        <p:spPr>
          <a:xfrm>
            <a:off x="4278386" y="876166"/>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1</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4932610" y="1007988"/>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介绍篇</a:t>
            </a:r>
          </a:p>
        </p:txBody>
      </p:sp>
      <p:sp>
        <p:nvSpPr>
          <p:cNvPr id="19" name="剪去单角的矩形 6"/>
          <p:cNvSpPr/>
          <p:nvPr/>
        </p:nvSpPr>
        <p:spPr>
          <a:xfrm rot="5400000">
            <a:off x="4212530" y="1800076"/>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4278386" y="1740262"/>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2</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4932610" y="1872084"/>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 实践篇</a:t>
            </a:r>
          </a:p>
        </p:txBody>
      </p:sp>
      <p:sp>
        <p:nvSpPr>
          <p:cNvPr id="22" name="剪去单角的矩形 6"/>
          <p:cNvSpPr/>
          <p:nvPr/>
        </p:nvSpPr>
        <p:spPr>
          <a:xfrm rot="5400000">
            <a:off x="4212530" y="2664172"/>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3" name="矩形 22"/>
          <p:cNvSpPr/>
          <p:nvPr/>
        </p:nvSpPr>
        <p:spPr>
          <a:xfrm>
            <a:off x="4278386" y="2604358"/>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3</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4" name="矩形 23"/>
          <p:cNvSpPr/>
          <p:nvPr/>
        </p:nvSpPr>
        <p:spPr>
          <a:xfrm>
            <a:off x="4932610" y="2736180"/>
            <a:ext cx="2246128" cy="461665"/>
          </a:xfrm>
          <a:prstGeom prst="rect">
            <a:avLst/>
          </a:prstGeom>
        </p:spPr>
        <p:txBody>
          <a:bodyPr wrap="none">
            <a:spAutoFit/>
          </a:bodyPr>
          <a:lstStyle/>
          <a:p>
            <a:r>
              <a:rPr lang="en-US" altLang="zh-CN"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思考篇</a:t>
            </a:r>
          </a:p>
        </p:txBody>
      </p:sp>
      <p:sp>
        <p:nvSpPr>
          <p:cNvPr id="25" name="剪去单角的矩形 6"/>
          <p:cNvSpPr/>
          <p:nvPr/>
        </p:nvSpPr>
        <p:spPr>
          <a:xfrm rot="5400000">
            <a:off x="4212530" y="3456260"/>
            <a:ext cx="576064" cy="576064"/>
          </a:xfrm>
          <a:prstGeom prst="snip1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6" name="矩形 25"/>
          <p:cNvSpPr/>
          <p:nvPr/>
        </p:nvSpPr>
        <p:spPr>
          <a:xfrm>
            <a:off x="4278386" y="3396446"/>
            <a:ext cx="444352" cy="707886"/>
          </a:xfrm>
          <a:prstGeom prst="rect">
            <a:avLst/>
          </a:prstGeom>
        </p:spPr>
        <p:txBody>
          <a:bodyPr wrap="none">
            <a:spAutoFit/>
          </a:bodyPr>
          <a:lstStyle/>
          <a:p>
            <a:r>
              <a:rPr lang="en-US" altLang="zh-CN" sz="4000" dirty="0">
                <a:solidFill>
                  <a:schemeClr val="bg1"/>
                </a:solidFill>
                <a:latin typeface="Times New Roman" panose="02020603050405020304" pitchFamily="18" charset="0"/>
                <a:ea typeface="方正颜宋简体_中" panose="02000000000000000000" pitchFamily="2" charset="-122"/>
              </a:rPr>
              <a:t>4</a:t>
            </a:r>
            <a:endParaRPr lang="zh-CN" altLang="en-US" sz="4000" dirty="0">
              <a:solidFill>
                <a:schemeClr val="bg1"/>
              </a:solidFill>
              <a:latin typeface="Times New Roman" panose="02020603050405020304" pitchFamily="18" charset="0"/>
              <a:ea typeface="方正颜宋简体_中" panose="02000000000000000000" pitchFamily="2" charset="-122"/>
            </a:endParaRPr>
          </a:p>
        </p:txBody>
      </p:sp>
      <p:sp>
        <p:nvSpPr>
          <p:cNvPr id="27" name="矩形 26"/>
          <p:cNvSpPr/>
          <p:nvPr/>
        </p:nvSpPr>
        <p:spPr>
          <a:xfrm>
            <a:off x="4932610" y="3528268"/>
            <a:ext cx="2646878" cy="461665"/>
          </a:xfrm>
          <a:prstGeom prst="rect">
            <a:avLst/>
          </a:prstGeom>
        </p:spPr>
        <p:txBody>
          <a:bodyPr wrap="none">
            <a:spAutoFit/>
          </a:bodyPr>
          <a:lstStyle/>
          <a:p>
            <a:r>
              <a:rPr lang="zh-CN" altLang="en-US" sz="2400" dirty="0">
                <a:solidFill>
                  <a:schemeClr val="tx1">
                    <a:lumMod val="95000"/>
                    <a:lumOff val="5000"/>
                  </a:schemeClr>
                </a:solidFill>
                <a:latin typeface="方正颜宋简体_中" panose="02000000000000000000" pitchFamily="2" charset="-122"/>
                <a:ea typeface="方正颜宋简体_中" panose="02000000000000000000" pitchFamily="2" charset="-122"/>
              </a:rPr>
              <a:t>单击添加文字标题</a:t>
            </a: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5455"/>
    </mc:Choice>
    <mc:Fallback xmlns="">
      <p:transition spd="slow" advTm="54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矩形 4"/>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6" name="矩形 5"/>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7" name="六边形 6"/>
          <p:cNvSpPr/>
          <p:nvPr/>
        </p:nvSpPr>
        <p:spPr>
          <a:xfrm>
            <a:off x="1060336" y="2245647"/>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六边形 7"/>
          <p:cNvSpPr/>
          <p:nvPr/>
        </p:nvSpPr>
        <p:spPr>
          <a:xfrm>
            <a:off x="1060335" y="3011284"/>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六边形 8"/>
          <p:cNvSpPr/>
          <p:nvPr/>
        </p:nvSpPr>
        <p:spPr>
          <a:xfrm>
            <a:off x="1060335" y="377692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任意多边形 9"/>
          <p:cNvSpPr/>
          <p:nvPr/>
        </p:nvSpPr>
        <p:spPr>
          <a:xfrm>
            <a:off x="2731855" y="1562858"/>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六边形 10"/>
          <p:cNvSpPr/>
          <p:nvPr/>
        </p:nvSpPr>
        <p:spPr>
          <a:xfrm>
            <a:off x="1060336" y="1480010"/>
            <a:ext cx="1775564" cy="579981"/>
          </a:xfrm>
          <a:prstGeom prst="hexagon">
            <a:avLst>
              <a:gd name="adj" fmla="val 47222"/>
              <a:gd name="vf" fmla="val 11547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2" name="任意多边形 11"/>
          <p:cNvSpPr/>
          <p:nvPr/>
        </p:nvSpPr>
        <p:spPr>
          <a:xfrm>
            <a:off x="2731855" y="2328494"/>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任意多边形 12"/>
          <p:cNvSpPr/>
          <p:nvPr/>
        </p:nvSpPr>
        <p:spPr>
          <a:xfrm>
            <a:off x="2731855" y="3094130"/>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4" name="任意多边形 13"/>
          <p:cNvSpPr/>
          <p:nvPr/>
        </p:nvSpPr>
        <p:spPr>
          <a:xfrm>
            <a:off x="2731855" y="385976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5" name="组合 14"/>
          <p:cNvGrpSpPr/>
          <p:nvPr/>
        </p:nvGrpSpPr>
        <p:grpSpPr>
          <a:xfrm>
            <a:off x="1767412" y="2401420"/>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1832359" y="3911481"/>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2" name="组合 21"/>
          <p:cNvGrpSpPr/>
          <p:nvPr/>
        </p:nvGrpSpPr>
        <p:grpSpPr>
          <a:xfrm>
            <a:off x="1803843" y="3192764"/>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25" name="组合 24"/>
          <p:cNvGrpSpPr/>
          <p:nvPr/>
        </p:nvGrpSpPr>
        <p:grpSpPr>
          <a:xfrm>
            <a:off x="1814230" y="1677779"/>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8" name="矩形 27"/>
          <p:cNvSpPr/>
          <p:nvPr/>
        </p:nvSpPr>
        <p:spPr>
          <a:xfrm>
            <a:off x="2931279" y="164559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29" name="矩形 28"/>
          <p:cNvSpPr/>
          <p:nvPr/>
        </p:nvSpPr>
        <p:spPr>
          <a:xfrm>
            <a:off x="2920893" y="2419383"/>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0" name="矩形 29"/>
          <p:cNvSpPr/>
          <p:nvPr/>
        </p:nvSpPr>
        <p:spPr>
          <a:xfrm>
            <a:off x="2920893" y="3184010"/>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1" name="矩形 30"/>
          <p:cNvSpPr/>
          <p:nvPr/>
        </p:nvSpPr>
        <p:spPr>
          <a:xfrm>
            <a:off x="2917349" y="3942499"/>
            <a:ext cx="988432" cy="271442"/>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输入小标题</a:t>
            </a:r>
          </a:p>
        </p:txBody>
      </p:sp>
      <p:sp>
        <p:nvSpPr>
          <p:cNvPr id="32" name="任意多边形 31"/>
          <p:cNvSpPr/>
          <p:nvPr/>
        </p:nvSpPr>
        <p:spPr>
          <a:xfrm>
            <a:off x="4185991" y="151170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任意多边形 32"/>
          <p:cNvSpPr/>
          <p:nvPr/>
        </p:nvSpPr>
        <p:spPr>
          <a:xfrm>
            <a:off x="4185991" y="2282050"/>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任意多边形 33"/>
          <p:cNvSpPr/>
          <p:nvPr/>
        </p:nvSpPr>
        <p:spPr>
          <a:xfrm>
            <a:off x="4185991" y="3055832"/>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5" name="任意多边形 34"/>
          <p:cNvSpPr/>
          <p:nvPr/>
        </p:nvSpPr>
        <p:spPr>
          <a:xfrm>
            <a:off x="4185991" y="381432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606810" y="1610482"/>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charset="-122"/>
                <a:ea typeface="微软雅黑" panose="020B0503020204020204" charset="-122"/>
              </a:rPr>
              <a:t>在此处输入文字对自己</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公司所需人才的基本特征进行介绍，</a:t>
            </a:r>
            <a:endParaRPr lang="en-US" altLang="zh-CN" sz="800" dirty="0">
              <a:latin typeface="微软雅黑" panose="020B0503020204020204" charset="-122"/>
              <a:ea typeface="微软雅黑" panose="020B0503020204020204" charset="-122"/>
            </a:endParaRPr>
          </a:p>
          <a:p>
            <a:pPr>
              <a:spcBef>
                <a:spcPct val="0"/>
              </a:spcBef>
            </a:pPr>
            <a:r>
              <a:rPr lang="zh-CN" altLang="en-US" sz="800" dirty="0">
                <a:latin typeface="微软雅黑" panose="020B0503020204020204" charset="-122"/>
                <a:ea typeface="微软雅黑" panose="020B0503020204020204" charset="-122"/>
              </a:rPr>
              <a:t>简单进行叙述，使观看者可以大致了解基本情况。</a:t>
            </a:r>
            <a:endParaRPr lang="en-US" altLang="en-US" sz="800" dirty="0">
              <a:latin typeface="微软雅黑" panose="020B0503020204020204" charset="-122"/>
              <a:ea typeface="微软雅黑" panose="020B0503020204020204" charset="-122"/>
            </a:endParaRPr>
          </a:p>
        </p:txBody>
      </p:sp>
      <p:sp>
        <p:nvSpPr>
          <p:cNvPr id="37" name="文本框 37"/>
          <p:cNvSpPr txBox="1"/>
          <p:nvPr/>
        </p:nvSpPr>
        <p:spPr>
          <a:xfrm>
            <a:off x="4527982" y="2384057"/>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charset="-122"/>
                <a:ea typeface="微软雅黑" panose="020B0503020204020204" charset="-122"/>
              </a:rPr>
              <a:t>在此处输入文字对自己</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公司所需人才的基本特征进行介绍，</a:t>
            </a:r>
            <a:endParaRPr lang="en-US" altLang="zh-CN" sz="800" dirty="0">
              <a:latin typeface="微软雅黑" panose="020B0503020204020204" charset="-122"/>
              <a:ea typeface="微软雅黑" panose="020B0503020204020204" charset="-122"/>
            </a:endParaRPr>
          </a:p>
          <a:p>
            <a:pPr>
              <a:spcBef>
                <a:spcPct val="0"/>
              </a:spcBef>
            </a:pPr>
            <a:r>
              <a:rPr lang="zh-CN" altLang="en-US" sz="800" dirty="0">
                <a:latin typeface="微软雅黑" panose="020B0503020204020204" charset="-122"/>
                <a:ea typeface="微软雅黑" panose="020B0503020204020204" charset="-122"/>
              </a:rPr>
              <a:t>简单进行叙述，使观看者可以大致了解基本情况。</a:t>
            </a:r>
            <a:endParaRPr lang="en-US" altLang="en-US" sz="800" dirty="0">
              <a:latin typeface="微软雅黑" panose="020B0503020204020204" charset="-122"/>
              <a:ea typeface="微软雅黑" panose="020B0503020204020204" charset="-122"/>
            </a:endParaRPr>
          </a:p>
        </p:txBody>
      </p:sp>
      <p:sp>
        <p:nvSpPr>
          <p:cNvPr id="38" name="文本框 38"/>
          <p:cNvSpPr txBox="1"/>
          <p:nvPr/>
        </p:nvSpPr>
        <p:spPr>
          <a:xfrm>
            <a:off x="4521335" y="3149391"/>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charset="-122"/>
                <a:ea typeface="微软雅黑" panose="020B0503020204020204" charset="-122"/>
              </a:rPr>
              <a:t>在此处输入文字对自己</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公司所需人才的基本特征进行介绍，</a:t>
            </a:r>
            <a:endParaRPr lang="en-US" altLang="zh-CN" sz="800" dirty="0">
              <a:latin typeface="微软雅黑" panose="020B0503020204020204" charset="-122"/>
              <a:ea typeface="微软雅黑" panose="020B0503020204020204" charset="-122"/>
            </a:endParaRPr>
          </a:p>
          <a:p>
            <a:pPr>
              <a:spcBef>
                <a:spcPct val="0"/>
              </a:spcBef>
            </a:pPr>
            <a:r>
              <a:rPr lang="zh-CN" altLang="en-US" sz="800" dirty="0">
                <a:latin typeface="微软雅黑" panose="020B0503020204020204" charset="-122"/>
                <a:ea typeface="微软雅黑" panose="020B0503020204020204" charset="-122"/>
              </a:rPr>
              <a:t>简单进行叙述，使观看者可以大致了解基本情况。</a:t>
            </a:r>
            <a:endParaRPr lang="en-US" altLang="en-US" sz="800" dirty="0">
              <a:latin typeface="微软雅黑" panose="020B0503020204020204" charset="-122"/>
              <a:ea typeface="微软雅黑" panose="020B0503020204020204" charset="-122"/>
            </a:endParaRPr>
          </a:p>
        </p:txBody>
      </p:sp>
      <p:sp>
        <p:nvSpPr>
          <p:cNvPr id="39" name="文本框 39"/>
          <p:cNvSpPr txBox="1"/>
          <p:nvPr/>
        </p:nvSpPr>
        <p:spPr>
          <a:xfrm>
            <a:off x="4536160" y="3902926"/>
            <a:ext cx="2889080" cy="316682"/>
          </a:xfrm>
          <a:prstGeom prst="rect">
            <a:avLst/>
          </a:prstGeom>
          <a:noFill/>
          <a:effectLst/>
        </p:spPr>
        <p:txBody>
          <a:bodyPr wrap="none" lIns="67391" tIns="33696" rIns="67391" bIns="33696" rtlCol="0">
            <a:spAutoFit/>
          </a:bodyPr>
          <a:lstStyle/>
          <a:p>
            <a:pPr>
              <a:spcBef>
                <a:spcPct val="0"/>
              </a:spcBef>
            </a:pPr>
            <a:r>
              <a:rPr lang="zh-CN" altLang="en-US" sz="800" dirty="0">
                <a:latin typeface="微软雅黑" panose="020B0503020204020204" charset="-122"/>
                <a:ea typeface="微软雅黑" panose="020B0503020204020204" charset="-122"/>
              </a:rPr>
              <a:t>在此处输入文字对自己</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公司所需人才的基本特征进行介绍，</a:t>
            </a:r>
            <a:endParaRPr lang="en-US" altLang="zh-CN" sz="800" dirty="0">
              <a:latin typeface="微软雅黑" panose="020B0503020204020204" charset="-122"/>
              <a:ea typeface="微软雅黑" panose="020B0503020204020204" charset="-122"/>
            </a:endParaRPr>
          </a:p>
          <a:p>
            <a:pPr>
              <a:spcBef>
                <a:spcPct val="0"/>
              </a:spcBef>
            </a:pPr>
            <a:r>
              <a:rPr lang="zh-CN" altLang="en-US" sz="800" dirty="0">
                <a:latin typeface="微软雅黑" panose="020B0503020204020204" charset="-122"/>
                <a:ea typeface="微软雅黑" panose="020B0503020204020204" charset="-122"/>
              </a:rPr>
              <a:t>简单进行叙述，使观看者可以大致了解基本情况。</a:t>
            </a:r>
            <a:endParaRPr lang="en-US" altLang="en-US" sz="8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10832"/>
    </mc:Choice>
    <mc:Fallback xmlns="">
      <p:transition spd="slow" advTm="1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00"/>
                                        <p:tgtEl>
                                          <p:spTgt spid="18"/>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32" grpId="0" animBg="1"/>
      <p:bldP spid="33" grpId="0" animBg="1"/>
      <p:bldP spid="34" grpId="0" animBg="1"/>
      <p:bldP spid="35" grpId="0" animBg="1"/>
      <p:bldP spid="36"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矩形 37"/>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9" name="矩形 38"/>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597020"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531557" y="3162028"/>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476806" y="3162028"/>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2601" y="3162028"/>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6" name="Oval 9"/>
          <p:cNvSpPr>
            <a:spLocks noChangeArrowheads="1"/>
          </p:cNvSpPr>
          <p:nvPr/>
        </p:nvSpPr>
        <p:spPr bwMode="auto">
          <a:xfrm>
            <a:off x="896837"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Oval 11"/>
          <p:cNvSpPr>
            <a:spLocks noChangeArrowheads="1"/>
          </p:cNvSpPr>
          <p:nvPr/>
        </p:nvSpPr>
        <p:spPr bwMode="auto">
          <a:xfrm>
            <a:off x="2816648"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8" name="Freeform 13"/>
          <p:cNvSpPr/>
          <p:nvPr/>
        </p:nvSpPr>
        <p:spPr bwMode="auto">
          <a:xfrm>
            <a:off x="1631828"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9" name="Oval 14"/>
          <p:cNvSpPr>
            <a:spLocks noChangeArrowheads="1"/>
          </p:cNvSpPr>
          <p:nvPr/>
        </p:nvSpPr>
        <p:spPr bwMode="auto">
          <a:xfrm>
            <a:off x="4729766"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0" name="Freeform 16"/>
          <p:cNvSpPr/>
          <p:nvPr/>
        </p:nvSpPr>
        <p:spPr bwMode="auto">
          <a:xfrm>
            <a:off x="3544945" y="1414798"/>
            <a:ext cx="2029591" cy="1595297"/>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1" name="Oval 17"/>
          <p:cNvSpPr>
            <a:spLocks noChangeArrowheads="1"/>
          </p:cNvSpPr>
          <p:nvPr/>
        </p:nvSpPr>
        <p:spPr bwMode="auto">
          <a:xfrm>
            <a:off x="6657610" y="1414797"/>
            <a:ext cx="1602521" cy="1601961"/>
          </a:xfrm>
          <a:prstGeom prst="ellipse">
            <a:avLst/>
          </a:prstGeom>
          <a:noFill/>
          <a:ln w="28575">
            <a:solidFill>
              <a:srgbClr val="CB2E2E"/>
            </a:solid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2" name="Freeform 19"/>
          <p:cNvSpPr/>
          <p:nvPr/>
        </p:nvSpPr>
        <p:spPr bwMode="auto">
          <a:xfrm>
            <a:off x="5474128" y="1414798"/>
            <a:ext cx="2032269" cy="1595297"/>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CB2E2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3" name="Oval 20"/>
          <p:cNvSpPr>
            <a:spLocks noChangeArrowheads="1"/>
          </p:cNvSpPr>
          <p:nvPr/>
        </p:nvSpPr>
        <p:spPr bwMode="auto">
          <a:xfrm>
            <a:off x="1119075"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4" name="Oval 21"/>
          <p:cNvSpPr>
            <a:spLocks noChangeArrowheads="1"/>
          </p:cNvSpPr>
          <p:nvPr/>
        </p:nvSpPr>
        <p:spPr bwMode="auto">
          <a:xfrm>
            <a:off x="3041564"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5" name="Oval 22"/>
          <p:cNvSpPr>
            <a:spLocks noChangeArrowheads="1"/>
          </p:cNvSpPr>
          <p:nvPr/>
        </p:nvSpPr>
        <p:spPr bwMode="auto">
          <a:xfrm>
            <a:off x="4954682" y="1649361"/>
            <a:ext cx="1152690"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sp>
        <p:nvSpPr>
          <p:cNvPr id="16" name="Oval 23"/>
          <p:cNvSpPr>
            <a:spLocks noChangeArrowheads="1"/>
          </p:cNvSpPr>
          <p:nvPr/>
        </p:nvSpPr>
        <p:spPr bwMode="auto">
          <a:xfrm>
            <a:off x="6886542" y="1649361"/>
            <a:ext cx="1155367" cy="1155491"/>
          </a:xfrm>
          <a:prstGeom prst="ellipse">
            <a:avLst/>
          </a:prstGeom>
          <a:solidFill>
            <a:srgbClr val="D7D7D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lt1"/>
              </a:solidFill>
              <a:latin typeface="Times New Roman" panose="02020603050405020304" pitchFamily="18" charset="0"/>
              <a:ea typeface="方正颜宋简体_中" panose="02000000000000000000" pitchFamily="2" charset="-122"/>
            </a:endParaRPr>
          </a:p>
        </p:txBody>
      </p:sp>
      <p:grpSp>
        <p:nvGrpSpPr>
          <p:cNvPr id="17" name="组合 16"/>
          <p:cNvGrpSpPr/>
          <p:nvPr/>
        </p:nvGrpSpPr>
        <p:grpSpPr>
          <a:xfrm>
            <a:off x="1445346" y="1934103"/>
            <a:ext cx="492276" cy="485005"/>
            <a:chOff x="6967126" y="4092464"/>
            <a:chExt cx="453105" cy="448433"/>
          </a:xfrm>
          <a:solidFill>
            <a:srgbClr val="2F2637"/>
          </a:solidFill>
          <a:effectLst/>
        </p:grpSpPr>
        <p:sp>
          <p:nvSpPr>
            <p:cNvPr id="1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1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sp>
        <p:nvSpPr>
          <p:cNvPr id="20" name="Freeform 18"/>
          <p:cNvSpPr>
            <a:spLocks noEditPoints="1"/>
          </p:cNvSpPr>
          <p:nvPr/>
        </p:nvSpPr>
        <p:spPr bwMode="auto">
          <a:xfrm>
            <a:off x="5296834" y="1973512"/>
            <a:ext cx="468386" cy="464791"/>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rgbClr val="2F2637"/>
          </a:solidFill>
          <a:ln>
            <a:noFill/>
          </a:ln>
          <a:effectLst/>
        </p:spPr>
        <p:txBody>
          <a:bodyPr vert="horz" wrap="square" lIns="67391" tIns="33696" rIns="67391" bIns="33696"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nvGrpSpPr>
          <p:cNvPr id="21" name="Group 18"/>
          <p:cNvGrpSpPr>
            <a:grpSpLocks noChangeAspect="1"/>
          </p:cNvGrpSpPr>
          <p:nvPr/>
        </p:nvGrpSpPr>
        <p:grpSpPr bwMode="auto">
          <a:xfrm>
            <a:off x="7197385" y="1962165"/>
            <a:ext cx="485221" cy="418630"/>
            <a:chOff x="3525" y="1887"/>
            <a:chExt cx="630" cy="546"/>
          </a:xfrm>
          <a:solidFill>
            <a:srgbClr val="2F2637"/>
          </a:solidFill>
          <a:effectLst/>
        </p:grpSpPr>
        <p:sp>
          <p:nvSpPr>
            <p:cNvPr id="22"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3"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4"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5"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26" name="组合 25"/>
          <p:cNvGrpSpPr/>
          <p:nvPr/>
        </p:nvGrpSpPr>
        <p:grpSpPr>
          <a:xfrm>
            <a:off x="3399417" y="2001041"/>
            <a:ext cx="470452" cy="447902"/>
            <a:chOff x="6042259" y="5362013"/>
            <a:chExt cx="464982" cy="444699"/>
          </a:xfrm>
          <a:solidFill>
            <a:srgbClr val="2F2637"/>
          </a:solidFill>
          <a:effectLst/>
        </p:grpSpPr>
        <p:sp>
          <p:nvSpPr>
            <p:cNvPr id="27" name="Freeform 25"/>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8" name="任意多边形 27"/>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29" name="文本框 22"/>
          <p:cNvSpPr txBox="1">
            <a:spLocks noChangeArrowheads="1"/>
          </p:cNvSpPr>
          <p:nvPr/>
        </p:nvSpPr>
        <p:spPr bwMode="auto">
          <a:xfrm>
            <a:off x="896838"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charset="-122"/>
                <a:ea typeface="微软雅黑" panose="020B0503020204020204" charset="-122"/>
              </a:rPr>
              <a:t>输入小标题</a:t>
            </a:r>
            <a:endParaRPr lang="en-US" altLang="zh-CN" sz="1500" b="1" dirty="0">
              <a:solidFill>
                <a:srgbClr val="EB193E"/>
              </a:solidFill>
              <a:latin typeface="微软雅黑" panose="020B0503020204020204" charset="-122"/>
              <a:ea typeface="微软雅黑" panose="020B050302020402020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85000"/>
                    <a:lumOff val="15000"/>
                  </a:schemeClr>
                </a:solidFill>
                <a:latin typeface="微软雅黑" panose="020B0503020204020204" charset="-122"/>
                <a:ea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30" name="文本框 22"/>
          <p:cNvSpPr txBox="1">
            <a:spLocks noChangeArrowheads="1"/>
          </p:cNvSpPr>
          <p:nvPr/>
        </p:nvSpPr>
        <p:spPr bwMode="auto">
          <a:xfrm>
            <a:off x="478982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charset="-122"/>
                <a:ea typeface="微软雅黑" panose="020B0503020204020204" charset="-122"/>
              </a:rPr>
              <a:t>输入小标题</a:t>
            </a:r>
            <a:endParaRPr lang="en-US" altLang="zh-CN" sz="1500" b="1" dirty="0">
              <a:solidFill>
                <a:srgbClr val="EB193E"/>
              </a:solidFill>
              <a:latin typeface="微软雅黑" panose="020B0503020204020204" charset="-122"/>
              <a:ea typeface="微软雅黑" panose="020B050302020402020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85000"/>
                    <a:lumOff val="15000"/>
                  </a:schemeClr>
                </a:solidFill>
                <a:latin typeface="微软雅黑" panose="020B0503020204020204" charset="-122"/>
                <a:ea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31" name="文本框 22"/>
          <p:cNvSpPr txBox="1">
            <a:spLocks noChangeArrowheads="1"/>
          </p:cNvSpPr>
          <p:nvPr/>
        </p:nvSpPr>
        <p:spPr bwMode="auto">
          <a:xfrm>
            <a:off x="2832580" y="348455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charset="-122"/>
                <a:ea typeface="微软雅黑" panose="020B0503020204020204" charset="-122"/>
              </a:rPr>
              <a:t>输入小标题</a:t>
            </a:r>
            <a:endParaRPr lang="en-US" altLang="zh-CN" sz="1500" b="1" dirty="0">
              <a:solidFill>
                <a:srgbClr val="EB193E"/>
              </a:solidFill>
              <a:latin typeface="微软雅黑" panose="020B0503020204020204" charset="-122"/>
              <a:ea typeface="微软雅黑" panose="020B050302020402020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85000"/>
                    <a:lumOff val="15000"/>
                  </a:schemeClr>
                </a:solidFill>
                <a:latin typeface="微软雅黑" panose="020B0503020204020204" charset="-122"/>
                <a:ea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32" name="文本框 22"/>
          <p:cNvSpPr txBox="1">
            <a:spLocks noChangeArrowheads="1"/>
          </p:cNvSpPr>
          <p:nvPr/>
        </p:nvSpPr>
        <p:spPr bwMode="auto">
          <a:xfrm>
            <a:off x="6693623" y="3484089"/>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EB193E"/>
                </a:solidFill>
                <a:latin typeface="微软雅黑" panose="020B0503020204020204" charset="-122"/>
                <a:ea typeface="微软雅黑" panose="020B0503020204020204" charset="-122"/>
              </a:rPr>
              <a:t>输入小标题</a:t>
            </a:r>
            <a:endParaRPr lang="en-US" altLang="zh-CN" sz="1500" b="1" dirty="0">
              <a:solidFill>
                <a:srgbClr val="EB193E"/>
              </a:solidFill>
              <a:latin typeface="微软雅黑" panose="020B0503020204020204" charset="-122"/>
              <a:ea typeface="微软雅黑" panose="020B0503020204020204" charset="-122"/>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85000"/>
                    <a:lumOff val="1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85000"/>
                    <a:lumOff val="15000"/>
                  </a:schemeClr>
                </a:solidFill>
                <a:latin typeface="微软雅黑" panose="020B0503020204020204" charset="-122"/>
                <a:ea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85000"/>
                  <a:lumOff val="1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par>
                          <p:cTn id="76" fill="hold">
                            <p:stCondLst>
                              <p:cond delay="9500"/>
                            </p:stCondLst>
                            <p:childTnLst>
                              <p:par>
                                <p:cTn id="77" presetID="42"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500"/>
                            </p:stCondLst>
                            <p:childTnLst>
                              <p:par>
                                <p:cTn id="83" presetID="42" presetClass="entr" presetSubtype="0"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childTnLst>
                          </p:cTn>
                        </p:par>
                        <p:par>
                          <p:cTn id="88" fill="hold">
                            <p:stCondLst>
                              <p:cond delay="11500"/>
                            </p:stCondLst>
                            <p:childTnLst>
                              <p:par>
                                <p:cTn id="89" presetID="22" presetClass="entr" presetSubtype="4"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down)">
                                      <p:cBhvr>
                                        <p:cTn id="91" dur="500"/>
                                        <p:tgtEl>
                                          <p:spTgt spid="29"/>
                                        </p:tgtEl>
                                      </p:cBhvr>
                                    </p:animEffect>
                                  </p:childTnLst>
                                </p:cTn>
                              </p:par>
                            </p:childTnLst>
                          </p:cTn>
                        </p:par>
                        <p:par>
                          <p:cTn id="92" fill="hold">
                            <p:stCondLst>
                              <p:cond delay="12000"/>
                            </p:stCondLst>
                            <p:childTnLst>
                              <p:par>
                                <p:cTn id="93" presetID="2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down)">
                                      <p:cBhvr>
                                        <p:cTn id="95" dur="500"/>
                                        <p:tgtEl>
                                          <p:spTgt spid="31"/>
                                        </p:tgtEl>
                                      </p:cBhvr>
                                    </p:animEffect>
                                  </p:childTnLst>
                                </p:cTn>
                              </p:par>
                            </p:childTnLst>
                          </p:cTn>
                        </p:par>
                        <p:par>
                          <p:cTn id="96" fill="hold">
                            <p:stCondLst>
                              <p:cond delay="12500"/>
                            </p:stCondLst>
                            <p:childTnLst>
                              <p:par>
                                <p:cTn id="97" presetID="22" presetClass="entr" presetSubtype="4"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00"/>
                                        <p:tgtEl>
                                          <p:spTgt spid="30"/>
                                        </p:tgtEl>
                                      </p:cBhvr>
                                    </p:animEffect>
                                  </p:childTnLst>
                                </p:cTn>
                              </p:par>
                            </p:childTnLst>
                          </p:cTn>
                        </p:par>
                        <p:par>
                          <p:cTn id="100" fill="hold">
                            <p:stCondLst>
                              <p:cond delay="13000"/>
                            </p:stCondLst>
                            <p:childTnLst>
                              <p:par>
                                <p:cTn id="101" presetID="22" presetClass="entr" presetSubtype="4"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0" grpId="0" animBg="1"/>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24"/>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9" name="矩形 18"/>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0" name="矩形 19"/>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Oval 98"/>
          <p:cNvSpPr>
            <a:spLocks noChangeArrowheads="1"/>
          </p:cNvSpPr>
          <p:nvPr/>
        </p:nvSpPr>
        <p:spPr bwMode="auto">
          <a:xfrm>
            <a:off x="3600132" y="1179379"/>
            <a:ext cx="1506088" cy="1490567"/>
          </a:xfrm>
          <a:prstGeom prst="ellipse">
            <a:avLst/>
          </a:prstGeom>
          <a:solidFill>
            <a:srgbClr val="EB193E"/>
          </a:solidFill>
          <a:ln w="25400">
            <a:solidFill>
              <a:srgbClr val="EB193E"/>
            </a:solidFill>
          </a:ln>
          <a:extLst/>
        </p:spPr>
        <p:txBody>
          <a:bodyPr vert="horz" wrap="square" lIns="80872" tIns="40436" rIns="80872" bIns="40436" numCol="1" anchor="t" anchorCtr="0" compatLnSpc="1">
            <a:prstTxWarp prst="textNoShape">
              <a:avLst/>
            </a:prstTxWarp>
          </a:bodyPr>
          <a:lstStyle/>
          <a:p>
            <a:pPr defTabSz="808723">
              <a:defRPr/>
            </a:pPr>
            <a:endParaRPr lang="zh-CN" altLang="en-US" sz="1600" kern="0" dirty="0">
              <a:solidFill>
                <a:schemeClr val="bg2">
                  <a:lumMod val="10000"/>
                </a:schemeClr>
              </a:solidFill>
              <a:latin typeface="Times New Roman" panose="02020603050405020304" pitchFamily="18" charset="0"/>
              <a:ea typeface="微软雅黑"/>
            </a:endParaRPr>
          </a:p>
        </p:txBody>
      </p:sp>
      <p:sp>
        <p:nvSpPr>
          <p:cNvPr id="3" name="Oval 100"/>
          <p:cNvSpPr>
            <a:spLocks noChangeArrowheads="1"/>
          </p:cNvSpPr>
          <p:nvPr/>
        </p:nvSpPr>
        <p:spPr bwMode="auto">
          <a:xfrm>
            <a:off x="4720193" y="1103687"/>
            <a:ext cx="1871643" cy="1854474"/>
          </a:xfrm>
          <a:prstGeom prst="ellipse">
            <a:avLst/>
          </a:prstGeom>
          <a:solidFill>
            <a:srgbClr val="EB193E"/>
          </a:solidFill>
          <a:ln w="19050">
            <a:solidFill>
              <a:schemeClr val="bg1"/>
            </a:solidFill>
          </a:ln>
          <a:extLst/>
        </p:spPr>
        <p:txBody>
          <a:bodyPr vert="horz" wrap="square" lIns="80872" tIns="40436" rIns="80872" bIns="40436" numCol="1" anchor="t" anchorCtr="0" compatLnSpc="1">
            <a:prstTxWarp prst="textNoShape">
              <a:avLst/>
            </a:prstTxWarp>
          </a:bodyPr>
          <a:lstStyle/>
          <a:p>
            <a:pPr defTabSz="808723">
              <a:defRPr/>
            </a:pPr>
            <a:endParaRPr lang="zh-CN" altLang="en-US" sz="1600" kern="0" dirty="0">
              <a:solidFill>
                <a:schemeClr val="bg2">
                  <a:lumMod val="10000"/>
                </a:schemeClr>
              </a:solidFill>
              <a:latin typeface="Times New Roman" panose="02020603050405020304" pitchFamily="18" charset="0"/>
              <a:ea typeface="微软雅黑"/>
            </a:endParaRPr>
          </a:p>
        </p:txBody>
      </p:sp>
      <p:sp>
        <p:nvSpPr>
          <p:cNvPr id="4" name="Oval 101"/>
          <p:cNvSpPr>
            <a:spLocks noChangeArrowheads="1"/>
          </p:cNvSpPr>
          <p:nvPr/>
        </p:nvSpPr>
        <p:spPr bwMode="auto">
          <a:xfrm>
            <a:off x="4070967" y="2093516"/>
            <a:ext cx="1567502" cy="1566259"/>
          </a:xfrm>
          <a:prstGeom prst="ellipse">
            <a:avLst/>
          </a:prstGeom>
          <a:solidFill>
            <a:srgbClr val="EB193E"/>
          </a:solidFill>
          <a:ln w="19050">
            <a:solidFill>
              <a:schemeClr val="bg1"/>
            </a:solidFill>
          </a:ln>
          <a:extLst/>
        </p:spPr>
        <p:txBody>
          <a:bodyPr vert="horz" wrap="square" lIns="80872" tIns="40436" rIns="80872" bIns="40436" numCol="1" anchor="t" anchorCtr="0" compatLnSpc="1">
            <a:prstTxWarp prst="textNoShape">
              <a:avLst/>
            </a:prstTxWarp>
          </a:bodyPr>
          <a:lstStyle/>
          <a:p>
            <a:endParaRPr lang="zh-CN" altLang="en-US" sz="1600" dirty="0">
              <a:solidFill>
                <a:schemeClr val="bg2">
                  <a:lumMod val="10000"/>
                </a:schemeClr>
              </a:solidFill>
              <a:latin typeface="Times New Roman" panose="02020603050405020304" pitchFamily="18" charset="0"/>
              <a:ea typeface="微软雅黑"/>
            </a:endParaRPr>
          </a:p>
        </p:txBody>
      </p:sp>
      <p:cxnSp>
        <p:nvCxnSpPr>
          <p:cNvPr id="5" name="直接箭头连接符 4"/>
          <p:cNvCxnSpPr/>
          <p:nvPr/>
        </p:nvCxnSpPr>
        <p:spPr>
          <a:xfrm>
            <a:off x="6591836" y="1806755"/>
            <a:ext cx="1441504" cy="0"/>
          </a:xfrm>
          <a:prstGeom prst="straightConnector1">
            <a:avLst/>
          </a:prstGeom>
          <a:noFill/>
          <a:ln w="9525" cap="flat" cmpd="sng" algn="ctr">
            <a:solidFill>
              <a:srgbClr val="314865"/>
            </a:solidFill>
            <a:prstDash val="solid"/>
            <a:tailEnd type="arrow"/>
          </a:ln>
          <a:effectLst/>
        </p:spPr>
      </p:cxnSp>
      <p:sp>
        <p:nvSpPr>
          <p:cNvPr id="6" name="TextBox 21"/>
          <p:cNvSpPr txBox="1"/>
          <p:nvPr/>
        </p:nvSpPr>
        <p:spPr>
          <a:xfrm>
            <a:off x="6694859" y="1809617"/>
            <a:ext cx="1630355" cy="921732"/>
          </a:xfrm>
          <a:prstGeom prst="rect">
            <a:avLst/>
          </a:prstGeom>
          <a:noFill/>
        </p:spPr>
        <p:txBody>
          <a:bodyPr wrap="square" lIns="89858" tIns="44929" rIns="89858" bIns="44929" rtlCol="0">
            <a:spAutoFit/>
          </a:bodyPr>
          <a:lstStyle/>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endParaRPr lang="en-US" altLang="zh-CN" sz="1200" dirty="0">
              <a:solidFill>
                <a:schemeClr val="bg2">
                  <a:lumMod val="10000"/>
                </a:schemeClr>
              </a:solidFill>
              <a:latin typeface="Times New Roman" panose="02020603050405020304" pitchFamily="18" charset="0"/>
              <a:ea typeface="微软雅黑"/>
            </a:endParaRPr>
          </a:p>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p>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p>
        </p:txBody>
      </p:sp>
      <p:cxnSp>
        <p:nvCxnSpPr>
          <p:cNvPr id="7" name="直接箭头连接符 6"/>
          <p:cNvCxnSpPr>
            <a:stCxn id="4" idx="4"/>
          </p:cNvCxnSpPr>
          <p:nvPr/>
        </p:nvCxnSpPr>
        <p:spPr>
          <a:xfrm>
            <a:off x="4854717" y="3659776"/>
            <a:ext cx="5849" cy="873876"/>
          </a:xfrm>
          <a:prstGeom prst="straightConnector1">
            <a:avLst/>
          </a:prstGeom>
          <a:noFill/>
          <a:ln w="9525" cap="flat" cmpd="sng" algn="ctr">
            <a:solidFill>
              <a:srgbClr val="314865"/>
            </a:solidFill>
            <a:prstDash val="solid"/>
            <a:tailEnd type="arrow"/>
          </a:ln>
          <a:effectLst/>
        </p:spPr>
      </p:cxnSp>
      <p:sp>
        <p:nvSpPr>
          <p:cNvPr id="8" name="TextBox 23"/>
          <p:cNvSpPr txBox="1"/>
          <p:nvPr/>
        </p:nvSpPr>
        <p:spPr>
          <a:xfrm>
            <a:off x="4960965" y="3733409"/>
            <a:ext cx="1598243" cy="755533"/>
          </a:xfrm>
          <a:prstGeom prst="rect">
            <a:avLst/>
          </a:prstGeom>
          <a:noFill/>
        </p:spPr>
        <p:txBody>
          <a:bodyPr wrap="square" lIns="89858" tIns="44929" rIns="89858" bIns="44929" rtlCol="0">
            <a:spAutoFit/>
          </a:bodyPr>
          <a:lstStyle/>
          <a:p>
            <a:pPr>
              <a:lnSpc>
                <a:spcPct val="120000"/>
              </a:lnSpc>
            </a:pPr>
            <a:r>
              <a:rPr lang="zh-CN" altLang="en-US" sz="1200" dirty="0">
                <a:solidFill>
                  <a:schemeClr val="bg2">
                    <a:lumMod val="10000"/>
                  </a:schemeClr>
                </a:solidFill>
                <a:latin typeface="Times New Roman" panose="02020603050405020304" pitchFamily="18" charset="0"/>
                <a:ea typeface="微软雅黑"/>
              </a:rPr>
              <a:t>添加文本说明内容</a:t>
            </a:r>
            <a:endParaRPr lang="en-US" altLang="zh-CN" sz="1200" dirty="0">
              <a:solidFill>
                <a:schemeClr val="bg2">
                  <a:lumMod val="10000"/>
                </a:schemeClr>
              </a:solidFill>
              <a:latin typeface="Times New Roman" panose="02020603050405020304" pitchFamily="18" charset="0"/>
              <a:ea typeface="微软雅黑"/>
            </a:endParaRPr>
          </a:p>
          <a:p>
            <a:pPr>
              <a:lnSpc>
                <a:spcPct val="120000"/>
              </a:lnSpc>
            </a:pPr>
            <a:r>
              <a:rPr lang="zh-CN" altLang="en-US" sz="1200" dirty="0">
                <a:solidFill>
                  <a:schemeClr val="bg2">
                    <a:lumMod val="10000"/>
                  </a:schemeClr>
                </a:solidFill>
                <a:latin typeface="Times New Roman" panose="02020603050405020304" pitchFamily="18" charset="0"/>
                <a:ea typeface="微软雅黑"/>
              </a:rPr>
              <a:t>添加文本说明内容</a:t>
            </a:r>
          </a:p>
          <a:p>
            <a:pPr>
              <a:lnSpc>
                <a:spcPct val="120000"/>
              </a:lnSpc>
            </a:pPr>
            <a:r>
              <a:rPr lang="zh-CN" altLang="en-US" sz="1200" dirty="0">
                <a:solidFill>
                  <a:schemeClr val="bg2">
                    <a:lumMod val="10000"/>
                  </a:schemeClr>
                </a:solidFill>
                <a:latin typeface="Times New Roman" panose="02020603050405020304" pitchFamily="18" charset="0"/>
                <a:ea typeface="微软雅黑"/>
              </a:rPr>
              <a:t>添加文本说明内容</a:t>
            </a:r>
          </a:p>
        </p:txBody>
      </p:sp>
      <p:cxnSp>
        <p:nvCxnSpPr>
          <p:cNvPr id="9" name="直接箭头连接符 8"/>
          <p:cNvCxnSpPr/>
          <p:nvPr/>
        </p:nvCxnSpPr>
        <p:spPr>
          <a:xfrm flipH="1">
            <a:off x="2026414" y="1977066"/>
            <a:ext cx="1573718" cy="0"/>
          </a:xfrm>
          <a:prstGeom prst="straightConnector1">
            <a:avLst/>
          </a:prstGeom>
          <a:noFill/>
          <a:ln w="9525" cap="flat" cmpd="sng" algn="ctr">
            <a:solidFill>
              <a:srgbClr val="314865"/>
            </a:solidFill>
            <a:prstDash val="solid"/>
            <a:tailEnd type="arrow"/>
          </a:ln>
          <a:effectLst/>
        </p:spPr>
      </p:cxnSp>
      <p:sp>
        <p:nvSpPr>
          <p:cNvPr id="10" name="TextBox 25"/>
          <p:cNvSpPr txBox="1"/>
          <p:nvPr/>
        </p:nvSpPr>
        <p:spPr>
          <a:xfrm>
            <a:off x="1988686" y="1048876"/>
            <a:ext cx="1611446" cy="921732"/>
          </a:xfrm>
          <a:prstGeom prst="rect">
            <a:avLst/>
          </a:prstGeom>
          <a:noFill/>
        </p:spPr>
        <p:txBody>
          <a:bodyPr wrap="square" lIns="89858" tIns="44929" rIns="89858" bIns="44929" rtlCol="0">
            <a:spAutoFit/>
          </a:bodyPr>
          <a:lstStyle/>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endParaRPr lang="en-US" altLang="zh-CN" sz="1200" dirty="0">
              <a:solidFill>
                <a:schemeClr val="bg2">
                  <a:lumMod val="10000"/>
                </a:schemeClr>
              </a:solidFill>
              <a:latin typeface="Times New Roman" panose="02020603050405020304" pitchFamily="18" charset="0"/>
              <a:ea typeface="微软雅黑"/>
            </a:endParaRPr>
          </a:p>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p>
          <a:p>
            <a:pPr>
              <a:lnSpc>
                <a:spcPct val="150000"/>
              </a:lnSpc>
            </a:pPr>
            <a:r>
              <a:rPr lang="zh-CN" altLang="en-US" sz="1200" dirty="0">
                <a:solidFill>
                  <a:schemeClr val="bg2">
                    <a:lumMod val="10000"/>
                  </a:schemeClr>
                </a:solidFill>
                <a:latin typeface="Times New Roman" panose="02020603050405020304" pitchFamily="18" charset="0"/>
                <a:ea typeface="微软雅黑"/>
              </a:rPr>
              <a:t>添加文本说明内容</a:t>
            </a:r>
          </a:p>
        </p:txBody>
      </p:sp>
      <p:sp>
        <p:nvSpPr>
          <p:cNvPr id="11" name="TextBox 27"/>
          <p:cNvSpPr txBox="1"/>
          <p:nvPr/>
        </p:nvSpPr>
        <p:spPr>
          <a:xfrm>
            <a:off x="3917749" y="1640765"/>
            <a:ext cx="779942" cy="290790"/>
          </a:xfrm>
          <a:prstGeom prst="rect">
            <a:avLst/>
          </a:prstGeom>
          <a:noFill/>
        </p:spPr>
        <p:txBody>
          <a:bodyPr wrap="square" lIns="89858" tIns="44929" rIns="89858" bIns="44929" rtlCol="0">
            <a:spAutoFit/>
          </a:bodyPr>
          <a:lstStyle/>
          <a:p>
            <a:r>
              <a:rPr lang="zh-CN" altLang="en-US" b="1" dirty="0">
                <a:solidFill>
                  <a:schemeClr val="bg1"/>
                </a:solidFill>
                <a:latin typeface="微软雅黑" pitchFamily="34" charset="-122"/>
                <a:ea typeface="微软雅黑" pitchFamily="34" charset="-122"/>
              </a:rPr>
              <a:t>项目</a:t>
            </a:r>
            <a:r>
              <a:rPr lang="en-US" altLang="zh-CN" b="1" dirty="0">
                <a:solidFill>
                  <a:schemeClr val="bg1"/>
                </a:solidFill>
                <a:latin typeface="微软雅黑" pitchFamily="34" charset="-122"/>
                <a:ea typeface="微软雅黑" pitchFamily="34" charset="-122"/>
              </a:rPr>
              <a:t>1</a:t>
            </a:r>
            <a:endParaRPr lang="zh-CN" altLang="en-US" b="1" dirty="0">
              <a:solidFill>
                <a:schemeClr val="bg1"/>
              </a:solidFill>
              <a:latin typeface="微软雅黑" pitchFamily="34" charset="-122"/>
              <a:ea typeface="微软雅黑" pitchFamily="34" charset="-122"/>
            </a:endParaRPr>
          </a:p>
        </p:txBody>
      </p:sp>
      <p:sp>
        <p:nvSpPr>
          <p:cNvPr id="12" name="TextBox 28"/>
          <p:cNvSpPr txBox="1"/>
          <p:nvPr/>
        </p:nvSpPr>
        <p:spPr>
          <a:xfrm>
            <a:off x="5343732" y="1748225"/>
            <a:ext cx="779942" cy="294062"/>
          </a:xfrm>
          <a:prstGeom prst="rect">
            <a:avLst/>
          </a:prstGeom>
          <a:noFill/>
        </p:spPr>
        <p:txBody>
          <a:bodyPr wrap="square" lIns="89858" tIns="44929" rIns="89858" bIns="44929" rtlCol="0">
            <a:spAutoFit/>
          </a:bodyPr>
          <a:lstStyle/>
          <a:p>
            <a:r>
              <a:rPr lang="zh-CN" altLang="en-US" b="1" dirty="0">
                <a:solidFill>
                  <a:schemeClr val="bg1"/>
                </a:solidFill>
                <a:latin typeface="微软雅黑" pitchFamily="34" charset="-122"/>
                <a:ea typeface="微软雅黑" pitchFamily="34" charset="-122"/>
              </a:rPr>
              <a:t>项目</a:t>
            </a:r>
            <a:r>
              <a:rPr lang="en-US" altLang="zh-CN" b="1" dirty="0">
                <a:solidFill>
                  <a:schemeClr val="bg1"/>
                </a:solidFill>
                <a:latin typeface="微软雅黑" pitchFamily="34" charset="-122"/>
                <a:ea typeface="微软雅黑" pitchFamily="34" charset="-122"/>
              </a:rPr>
              <a:t>2</a:t>
            </a:r>
            <a:endParaRPr lang="zh-CN" altLang="en-US" b="1" dirty="0">
              <a:solidFill>
                <a:schemeClr val="bg1"/>
              </a:solidFill>
              <a:latin typeface="微软雅黑" pitchFamily="34" charset="-122"/>
              <a:ea typeface="微软雅黑" pitchFamily="34" charset="-122"/>
            </a:endParaRPr>
          </a:p>
        </p:txBody>
      </p:sp>
      <p:sp>
        <p:nvSpPr>
          <p:cNvPr id="13" name="TextBox 29"/>
          <p:cNvSpPr txBox="1"/>
          <p:nvPr/>
        </p:nvSpPr>
        <p:spPr>
          <a:xfrm>
            <a:off x="4475997" y="2698562"/>
            <a:ext cx="779942" cy="336957"/>
          </a:xfrm>
          <a:prstGeom prst="rect">
            <a:avLst/>
          </a:prstGeom>
          <a:noFill/>
        </p:spPr>
        <p:txBody>
          <a:bodyPr wrap="square" lIns="89858" tIns="44929" rIns="89858" bIns="44929" rtlCol="0">
            <a:spAutoFit/>
          </a:bodyPr>
          <a:lstStyle/>
          <a:p>
            <a:r>
              <a:rPr lang="zh-CN" altLang="en-US" b="1" dirty="0">
                <a:solidFill>
                  <a:schemeClr val="bg1"/>
                </a:solidFill>
                <a:latin typeface="微软雅黑" pitchFamily="34" charset="-122"/>
                <a:ea typeface="微软雅黑" pitchFamily="34" charset="-122"/>
              </a:rPr>
              <a:t>项目</a:t>
            </a:r>
            <a:r>
              <a:rPr lang="en-US" altLang="zh-CN" b="1" dirty="0">
                <a:solidFill>
                  <a:schemeClr val="bg1"/>
                </a:solidFill>
                <a:latin typeface="微软雅黑" pitchFamily="34" charset="-122"/>
                <a:ea typeface="微软雅黑" pitchFamily="34" charset="-122"/>
              </a:rPr>
              <a:t>3</a:t>
            </a:r>
            <a:endParaRPr lang="zh-CN" altLang="en-US" b="1" dirty="0">
              <a:solidFill>
                <a:schemeClr val="bg1"/>
              </a:solidFill>
              <a:latin typeface="微软雅黑" pitchFamily="34" charset="-122"/>
              <a:ea typeface="微软雅黑" pitchFamily="34" charset="-122"/>
            </a:endParaRPr>
          </a:p>
        </p:txBody>
      </p:sp>
      <p:sp>
        <p:nvSpPr>
          <p:cNvPr id="14" name="右弧形箭头 13"/>
          <p:cNvSpPr/>
          <p:nvPr/>
        </p:nvSpPr>
        <p:spPr>
          <a:xfrm rot="9229339">
            <a:off x="3458857" y="2510322"/>
            <a:ext cx="446562" cy="836379"/>
          </a:xfrm>
          <a:prstGeom prst="curvedLeftArrow">
            <a:avLst/>
          </a:prstGeom>
          <a:solidFill>
            <a:srgbClr val="EB193E"/>
          </a:solidFill>
          <a:ln w="19050">
            <a:noFill/>
          </a:ln>
        </p:spPr>
        <p:txBody>
          <a:bodyPr vert="horz" wrap="square" lIns="80872" tIns="40436" rIns="80872" bIns="40436" numCol="1" anchor="t" anchorCtr="0" compatLnSpc="1">
            <a:prstTxWarp prst="textNoShape">
              <a:avLst/>
            </a:prstTxWarp>
          </a:bodyPr>
          <a:lstStyle/>
          <a:p>
            <a:endParaRPr lang="zh-CN" altLang="en-US" sz="1600" kern="0" dirty="0">
              <a:solidFill>
                <a:schemeClr val="bg2">
                  <a:lumMod val="10000"/>
                </a:schemeClr>
              </a:solidFill>
              <a:latin typeface="Times New Roman" panose="02020603050405020304" pitchFamily="18" charset="0"/>
              <a:ea typeface="微软雅黑"/>
            </a:endParaRPr>
          </a:p>
        </p:txBody>
      </p:sp>
      <p:sp>
        <p:nvSpPr>
          <p:cNvPr id="15" name="TextBox 31"/>
          <p:cNvSpPr txBox="1"/>
          <p:nvPr/>
        </p:nvSpPr>
        <p:spPr>
          <a:xfrm>
            <a:off x="2345386" y="2963213"/>
            <a:ext cx="1200121" cy="307634"/>
          </a:xfrm>
          <a:prstGeom prst="rect">
            <a:avLst/>
          </a:prstGeom>
          <a:noFill/>
        </p:spPr>
        <p:txBody>
          <a:bodyPr wrap="square" lIns="89858" tIns="44929" rIns="89858" bIns="44929" rtlCol="0">
            <a:spAutoFit/>
          </a:bodyPr>
          <a:lstStyle/>
          <a:p>
            <a:pPr algn="ctr"/>
            <a:r>
              <a:rPr lang="zh-CN" altLang="en-US" sz="1400" b="1" dirty="0">
                <a:solidFill>
                  <a:srgbClr val="EB193E"/>
                </a:solidFill>
                <a:latin typeface="Broadway BT"/>
                <a:ea typeface="微软雅黑"/>
              </a:rPr>
              <a:t>补充性文字</a:t>
            </a:r>
          </a:p>
        </p:txBody>
      </p:sp>
    </p:spTree>
    <p:extLst>
      <p:ext uri="{BB962C8B-B14F-4D97-AF65-F5344CB8AC3E}">
        <p14:creationId xmlns:p14="http://schemas.microsoft.com/office/powerpoint/2010/main" val="2472335997"/>
      </p:ext>
    </p:extLst>
  </p:cSld>
  <p:clrMapOvr>
    <a:masterClrMapping/>
  </p:clrMapOvr>
  <mc:AlternateContent xmlns:mc="http://schemas.openxmlformats.org/markup-compatibility/2006" xmlns:p14="http://schemas.microsoft.com/office/powerpoint/2010/main">
    <mc:Choice Requires="p14">
      <p:transition spd="slow" p14:dur="2000" advTm="4107"/>
    </mc:Choice>
    <mc:Fallback xmlns="">
      <p:transition spd="slow" advTm="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ppt_w"/>
                                          </p:val>
                                        </p:tav>
                                        <p:tav tm="100000">
                                          <p:val>
                                            <p:strVal val="#ppt_w"/>
                                          </p:val>
                                        </p:tav>
                                      </p:tavLst>
                                    </p:anim>
                                    <p:anim calcmode="lin" valueType="num">
                                      <p:cBhvr>
                                        <p:cTn id="12" dur="500" fill="hold"/>
                                        <p:tgtEl>
                                          <p:spTgt spid="2"/>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250" fill="hold"/>
                                        <p:tgtEl>
                                          <p:spTgt spid="4"/>
                                        </p:tgtEl>
                                        <p:attrNameLst>
                                          <p:attrName>ppt_w</p:attrName>
                                        </p:attrNameLst>
                                      </p:cBhvr>
                                      <p:tavLst>
                                        <p:tav tm="0">
                                          <p:val>
                                            <p:strVal val="4*#ppt_w"/>
                                          </p:val>
                                        </p:tav>
                                        <p:tav tm="100000">
                                          <p:val>
                                            <p:strVal val="#ppt_w"/>
                                          </p:val>
                                        </p:tav>
                                      </p:tavLst>
                                    </p:anim>
                                    <p:anim calcmode="lin" valueType="num">
                                      <p:cBhvr>
                                        <p:cTn id="16" dur="250" fill="hold"/>
                                        <p:tgtEl>
                                          <p:spTgt spid="4"/>
                                        </p:tgtEl>
                                        <p:attrNameLst>
                                          <p:attrName>ppt_h</p:attrName>
                                        </p:attrNameLst>
                                      </p:cBhvr>
                                      <p:tavLst>
                                        <p:tav tm="0">
                                          <p:val>
                                            <p:strVal val="4*#ppt_h"/>
                                          </p:val>
                                        </p:tav>
                                        <p:tav tm="100000">
                                          <p:val>
                                            <p:strVal val="#ppt_h"/>
                                          </p:val>
                                        </p:tav>
                                      </p:tavLst>
                                    </p:anim>
                                  </p:childTnLst>
                                </p:cTn>
                              </p:par>
                            </p:childTnLst>
                          </p:cTn>
                        </p:par>
                        <p:par>
                          <p:cTn id="17" fill="hold">
                            <p:stCondLst>
                              <p:cond delay="750"/>
                            </p:stCondLst>
                            <p:childTnLst>
                              <p:par>
                                <p:cTn id="18" presetID="49" presetClass="entr" presetSubtype="0"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 calcmode="lin" valueType="num">
                                      <p:cBhvr>
                                        <p:cTn id="22" dur="500" fill="hold"/>
                                        <p:tgtEl>
                                          <p:spTgt spid="11"/>
                                        </p:tgtEl>
                                        <p:attrNameLst>
                                          <p:attrName>style.rotation</p:attrName>
                                        </p:attrNameLst>
                                      </p:cBhvr>
                                      <p:tavLst>
                                        <p:tav tm="0">
                                          <p:val>
                                            <p:fltVal val="360"/>
                                          </p:val>
                                        </p:tav>
                                        <p:tav tm="100000">
                                          <p:val>
                                            <p:fltVal val="0"/>
                                          </p:val>
                                        </p:tav>
                                      </p:tavLst>
                                    </p:anim>
                                    <p:animEffect transition="in" filter="fade">
                                      <p:cBhvr>
                                        <p:cTn id="23" dur="500"/>
                                        <p:tgtEl>
                                          <p:spTgt spid="11"/>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style.rotation</p:attrName>
                                        </p:attrNameLst>
                                      </p:cBhvr>
                                      <p:tavLst>
                                        <p:tav tm="0">
                                          <p:val>
                                            <p:fltVal val="360"/>
                                          </p:val>
                                        </p:tav>
                                        <p:tav tm="100000">
                                          <p:val>
                                            <p:fltVal val="0"/>
                                          </p:val>
                                        </p:tav>
                                      </p:tavLst>
                                    </p:anim>
                                    <p:animEffect transition="in" filter="fade">
                                      <p:cBhvr>
                                        <p:cTn id="29" dur="500"/>
                                        <p:tgtEl>
                                          <p:spTgt spid="13"/>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 calcmode="lin" valueType="num">
                                      <p:cBhvr>
                                        <p:cTn id="34" dur="500" fill="hold"/>
                                        <p:tgtEl>
                                          <p:spTgt spid="12"/>
                                        </p:tgtEl>
                                        <p:attrNameLst>
                                          <p:attrName>style.rotation</p:attrName>
                                        </p:attrNameLst>
                                      </p:cBhvr>
                                      <p:tavLst>
                                        <p:tav tm="0">
                                          <p:val>
                                            <p:fltVal val="360"/>
                                          </p:val>
                                        </p:tav>
                                        <p:tav tm="100000">
                                          <p:val>
                                            <p:fltVal val="0"/>
                                          </p:val>
                                        </p:tav>
                                      </p:tavLst>
                                    </p:anim>
                                    <p:animEffect transition="in" filter="fade">
                                      <p:cBhvr>
                                        <p:cTn id="35" dur="500"/>
                                        <p:tgtEl>
                                          <p:spTgt spid="12"/>
                                        </p:tgtEl>
                                      </p:cBhvr>
                                    </p:animEffect>
                                  </p:childTnLst>
                                </p:cTn>
                              </p:par>
                            </p:childTnLst>
                          </p:cTn>
                        </p:par>
                        <p:par>
                          <p:cTn id="36" fill="hold">
                            <p:stCondLst>
                              <p:cond delay="125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par>
                                <p:cTn id="40" presetID="22" presetClass="entr" presetSubtype="1"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2"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childTnLst>
                          </p:cTn>
                        </p:par>
                        <p:par>
                          <p:cTn id="46" fill="hold">
                            <p:stCondLst>
                              <p:cond delay="1750"/>
                            </p:stCondLst>
                            <p:childTnLst>
                              <p:par>
                                <p:cTn id="47" presetID="22" presetClass="entr" presetSubtype="2"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right)">
                                      <p:cBhvr>
                                        <p:cTn id="49" dur="500"/>
                                        <p:tgtEl>
                                          <p:spTgt spid="10"/>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right)">
                                      <p:cBhvr>
                                        <p:cTn id="52" dur="500"/>
                                        <p:tgtEl>
                                          <p:spTgt spid="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right)">
                                      <p:cBhvr>
                                        <p:cTn id="55" dur="500"/>
                                        <p:tgtEl>
                                          <p:spTgt spid="6"/>
                                        </p:tgtEl>
                                      </p:cBhvr>
                                    </p:animEffect>
                                  </p:childTnLst>
                                </p:cTn>
                              </p:par>
                            </p:childTnLst>
                          </p:cTn>
                        </p:par>
                        <p:par>
                          <p:cTn id="56" fill="hold">
                            <p:stCondLst>
                              <p:cond delay="2250"/>
                            </p:stCondLst>
                            <p:childTnLst>
                              <p:par>
                                <p:cTn id="57" presetID="22" presetClass="entr" presetSubtype="4"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childTnLst>
                          </p:cTn>
                        </p:par>
                        <p:par>
                          <p:cTn id="60" fill="hold">
                            <p:stCondLst>
                              <p:cond delay="2750"/>
                            </p:stCondLst>
                            <p:childTnLst>
                              <p:par>
                                <p:cTn id="61" presetID="16" presetClass="entr" presetSubtype="37"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arn(outVertical)">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8" grpId="0"/>
      <p:bldP spid="10" grpId="0"/>
      <p:bldP spid="11" grpId="0"/>
      <p:bldP spid="12" grpId="0"/>
      <p:bldP spid="13"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5" name="矩形 24"/>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6" name="矩形 25"/>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cxnSp>
        <p:nvCxnSpPr>
          <p:cNvPr id="2" name="直接连接符 1"/>
          <p:cNvCxnSpPr/>
          <p:nvPr/>
        </p:nvCxnSpPr>
        <p:spPr>
          <a:xfrm>
            <a:off x="871984" y="2597161"/>
            <a:ext cx="7257157" cy="0"/>
          </a:xfrm>
          <a:prstGeom prst="line">
            <a:avLst/>
          </a:prstGeom>
          <a:ln w="28575">
            <a:solidFill>
              <a:srgbClr val="CB2E2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661931" y="2597161"/>
            <a:ext cx="732269" cy="630040"/>
            <a:chOff x="2053008" y="2087034"/>
            <a:chExt cx="2610662" cy="2256366"/>
          </a:xfrm>
          <a:solidFill>
            <a:srgbClr val="CB2E2E"/>
          </a:solidFill>
        </p:grpSpPr>
        <p:sp>
          <p:nvSpPr>
            <p:cNvPr id="4" name="任意多边形 3"/>
            <p:cNvSpPr/>
            <p:nvPr/>
          </p:nvSpPr>
          <p:spPr>
            <a:xfrm>
              <a:off x="2053008" y="2197346"/>
              <a:ext cx="2610662" cy="2146054"/>
            </a:xfrm>
            <a:custGeom>
              <a:avLst/>
              <a:gdLst>
                <a:gd name="connsiteX0" fmla="*/ 840722 w 2610662"/>
                <a:gd name="connsiteY0" fmla="*/ 1681446 h 2146054"/>
                <a:gd name="connsiteX1" fmla="*/ 933609 w 2610662"/>
                <a:gd name="connsiteY1" fmla="*/ 1681446 h 2146054"/>
                <a:gd name="connsiteX2" fmla="*/ 1305330 w 2610662"/>
                <a:gd name="connsiteY2" fmla="*/ 2053167 h 2146054"/>
                <a:gd name="connsiteX3" fmla="*/ 1677052 w 2610662"/>
                <a:gd name="connsiteY3" fmla="*/ 1681446 h 2146054"/>
                <a:gd name="connsiteX4" fmla="*/ 1769939 w 2610662"/>
                <a:gd name="connsiteY4" fmla="*/ 1681446 h 2146054"/>
                <a:gd name="connsiteX5" fmla="*/ 1305330 w 2610662"/>
                <a:gd name="connsiteY5" fmla="*/ 2146054 h 2146054"/>
                <a:gd name="connsiteX6" fmla="*/ 840722 w 2610662"/>
                <a:gd name="connsiteY6" fmla="*/ 0 h 2146054"/>
                <a:gd name="connsiteX7" fmla="*/ 860831 w 2610662"/>
                <a:gd name="connsiteY7" fmla="*/ 0 h 2146054"/>
                <a:gd name="connsiteX8" fmla="*/ 56498 w 2610662"/>
                <a:gd name="connsiteY8" fmla="*/ 804333 h 2146054"/>
                <a:gd name="connsiteX9" fmla="*/ 860832 w 2610662"/>
                <a:gd name="connsiteY9" fmla="*/ 1608667 h 2146054"/>
                <a:gd name="connsiteX10" fmla="*/ 1749830 w 2610662"/>
                <a:gd name="connsiteY10" fmla="*/ 1608667 h 2146054"/>
                <a:gd name="connsiteX11" fmla="*/ 2554164 w 2610662"/>
                <a:gd name="connsiteY11" fmla="*/ 804333 h 2146054"/>
                <a:gd name="connsiteX12" fmla="*/ 1749831 w 2610662"/>
                <a:gd name="connsiteY12" fmla="*/ 0 h 2146054"/>
                <a:gd name="connsiteX13" fmla="*/ 1769941 w 2610662"/>
                <a:gd name="connsiteY13" fmla="*/ 0 h 2146054"/>
                <a:gd name="connsiteX14" fmla="*/ 2610662 w 2610662"/>
                <a:gd name="connsiteY14" fmla="*/ 840722 h 2146054"/>
                <a:gd name="connsiteX15" fmla="*/ 1769940 w 2610662"/>
                <a:gd name="connsiteY15" fmla="*/ 1681445 h 2146054"/>
                <a:gd name="connsiteX16" fmla="*/ 1677053 w 2610662"/>
                <a:gd name="connsiteY16" fmla="*/ 1681445 h 2146054"/>
                <a:gd name="connsiteX17" fmla="*/ 1749829 w 2610662"/>
                <a:gd name="connsiteY17" fmla="*/ 1608668 h 2146054"/>
                <a:gd name="connsiteX18" fmla="*/ 860831 w 2610662"/>
                <a:gd name="connsiteY18" fmla="*/ 1608668 h 2146054"/>
                <a:gd name="connsiteX19" fmla="*/ 933608 w 2610662"/>
                <a:gd name="connsiteY19" fmla="*/ 1681445 h 2146054"/>
                <a:gd name="connsiteX20" fmla="*/ 840723 w 2610662"/>
                <a:gd name="connsiteY20" fmla="*/ 1681445 h 2146054"/>
                <a:gd name="connsiteX21" fmla="*/ 0 w 2610662"/>
                <a:gd name="connsiteY21" fmla="*/ 840722 h 214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0662" h="2146054">
                  <a:moveTo>
                    <a:pt x="840722" y="1681446"/>
                  </a:moveTo>
                  <a:lnTo>
                    <a:pt x="933609" y="1681446"/>
                  </a:lnTo>
                  <a:lnTo>
                    <a:pt x="1305330" y="2053167"/>
                  </a:lnTo>
                  <a:lnTo>
                    <a:pt x="1677052" y="1681446"/>
                  </a:lnTo>
                  <a:lnTo>
                    <a:pt x="1769939" y="1681446"/>
                  </a:lnTo>
                  <a:lnTo>
                    <a:pt x="1305330" y="2146054"/>
                  </a:lnTo>
                  <a:close/>
                  <a:moveTo>
                    <a:pt x="840722" y="0"/>
                  </a:moveTo>
                  <a:lnTo>
                    <a:pt x="860831" y="0"/>
                  </a:lnTo>
                  <a:lnTo>
                    <a:pt x="56498" y="804333"/>
                  </a:lnTo>
                  <a:lnTo>
                    <a:pt x="860832" y="1608667"/>
                  </a:lnTo>
                  <a:lnTo>
                    <a:pt x="1749830" y="1608667"/>
                  </a:lnTo>
                  <a:lnTo>
                    <a:pt x="2554164" y="804333"/>
                  </a:lnTo>
                  <a:lnTo>
                    <a:pt x="1749831" y="0"/>
                  </a:lnTo>
                  <a:lnTo>
                    <a:pt x="1769941" y="0"/>
                  </a:lnTo>
                  <a:lnTo>
                    <a:pt x="2610662" y="840722"/>
                  </a:lnTo>
                  <a:lnTo>
                    <a:pt x="1769940" y="1681445"/>
                  </a:lnTo>
                  <a:lnTo>
                    <a:pt x="1677053" y="1681445"/>
                  </a:lnTo>
                  <a:lnTo>
                    <a:pt x="1749829" y="1608668"/>
                  </a:lnTo>
                  <a:lnTo>
                    <a:pt x="860831" y="1608668"/>
                  </a:lnTo>
                  <a:lnTo>
                    <a:pt x="933608" y="1681445"/>
                  </a:lnTo>
                  <a:lnTo>
                    <a:pt x="840723" y="1681445"/>
                  </a:lnTo>
                  <a:lnTo>
                    <a:pt x="0" y="8407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dirty="0">
                <a:solidFill>
                  <a:srgbClr val="FEFFFF"/>
                </a:solidFill>
                <a:latin typeface="Times New Roman" panose="02020603050405020304" pitchFamily="18" charset="0"/>
                <a:ea typeface="方正颜宋简体_中" panose="02000000000000000000" pitchFamily="2" charset="-122"/>
              </a:endParaRPr>
            </a:p>
          </p:txBody>
        </p:sp>
        <p:sp>
          <p:nvSpPr>
            <p:cNvPr id="5" name="任意多边形 4"/>
            <p:cNvSpPr/>
            <p:nvPr/>
          </p:nvSpPr>
          <p:spPr>
            <a:xfrm>
              <a:off x="2109506" y="2087034"/>
              <a:ext cx="2497666" cy="2053167"/>
            </a:xfrm>
            <a:custGeom>
              <a:avLst/>
              <a:gdLst>
                <a:gd name="connsiteX0" fmla="*/ 804333 w 2497666"/>
                <a:gd name="connsiteY0" fmla="*/ 1608668 h 2053167"/>
                <a:gd name="connsiteX1" fmla="*/ 1693331 w 2497666"/>
                <a:gd name="connsiteY1" fmla="*/ 1608668 h 2053167"/>
                <a:gd name="connsiteX2" fmla="*/ 1248832 w 2497666"/>
                <a:gd name="connsiteY2" fmla="*/ 2053167 h 2053167"/>
                <a:gd name="connsiteX3" fmla="*/ 804333 w 2497666"/>
                <a:gd name="connsiteY3" fmla="*/ 0 h 2053167"/>
                <a:gd name="connsiteX4" fmla="*/ 1693333 w 2497666"/>
                <a:gd name="connsiteY4" fmla="*/ 0 h 2053167"/>
                <a:gd name="connsiteX5" fmla="*/ 2497666 w 2497666"/>
                <a:gd name="connsiteY5" fmla="*/ 804333 h 2053167"/>
                <a:gd name="connsiteX6" fmla="*/ 1693332 w 2497666"/>
                <a:gd name="connsiteY6" fmla="*/ 1608667 h 2053167"/>
                <a:gd name="connsiteX7" fmla="*/ 804334 w 2497666"/>
                <a:gd name="connsiteY7" fmla="*/ 1608667 h 2053167"/>
                <a:gd name="connsiteX8" fmla="*/ 0 w 2497666"/>
                <a:gd name="connsiteY8" fmla="*/ 804333 h 20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666" h="2053167">
                  <a:moveTo>
                    <a:pt x="804333" y="1608668"/>
                  </a:moveTo>
                  <a:lnTo>
                    <a:pt x="1693331" y="1608668"/>
                  </a:lnTo>
                  <a:lnTo>
                    <a:pt x="1248832" y="2053167"/>
                  </a:lnTo>
                  <a:close/>
                  <a:moveTo>
                    <a:pt x="804333" y="0"/>
                  </a:moveTo>
                  <a:lnTo>
                    <a:pt x="1693333" y="0"/>
                  </a:lnTo>
                  <a:lnTo>
                    <a:pt x="2497666" y="804333"/>
                  </a:lnTo>
                  <a:lnTo>
                    <a:pt x="1693332" y="1608667"/>
                  </a:lnTo>
                  <a:lnTo>
                    <a:pt x="804334" y="1608667"/>
                  </a:lnTo>
                  <a:lnTo>
                    <a:pt x="0" y="804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tIns="216000" bIns="360000" rtlCol="0" anchor="b">
              <a:noAutofit/>
            </a:bodyPr>
            <a:lstStyle/>
            <a:p>
              <a:pPr algn="ctr"/>
              <a:r>
                <a:rPr lang="en-US" altLang="zh-CN" dirty="0">
                  <a:solidFill>
                    <a:srgbClr val="FEFFFF"/>
                  </a:solidFill>
                  <a:latin typeface="Times New Roman" panose="02020603050405020304" pitchFamily="18" charset="0"/>
                  <a:ea typeface="方正颜宋简体_中" panose="02000000000000000000" pitchFamily="2" charset="-122"/>
                </a:rPr>
                <a:t>2014</a:t>
              </a:r>
              <a:endParaRPr lang="zh-CN" altLang="en-US" dirty="0">
                <a:solidFill>
                  <a:srgbClr val="FEFFFF"/>
                </a:solidFill>
                <a:latin typeface="Times New Roman" panose="02020603050405020304" pitchFamily="18" charset="0"/>
                <a:ea typeface="方正颜宋简体_中" panose="02000000000000000000" pitchFamily="2" charset="-122"/>
              </a:endParaRPr>
            </a:p>
          </p:txBody>
        </p:sp>
      </p:grpSp>
      <p:grpSp>
        <p:nvGrpSpPr>
          <p:cNvPr id="6" name="组合 5"/>
          <p:cNvGrpSpPr/>
          <p:nvPr/>
        </p:nvGrpSpPr>
        <p:grpSpPr>
          <a:xfrm>
            <a:off x="3310262" y="2597161"/>
            <a:ext cx="732269" cy="630040"/>
            <a:chOff x="2053008" y="2087034"/>
            <a:chExt cx="2610662" cy="2256366"/>
          </a:xfrm>
          <a:solidFill>
            <a:srgbClr val="CB2E2E"/>
          </a:solidFill>
        </p:grpSpPr>
        <p:sp>
          <p:nvSpPr>
            <p:cNvPr id="7" name="任意多边形 6"/>
            <p:cNvSpPr/>
            <p:nvPr/>
          </p:nvSpPr>
          <p:spPr>
            <a:xfrm>
              <a:off x="2053008" y="2197346"/>
              <a:ext cx="2610662" cy="2146054"/>
            </a:xfrm>
            <a:custGeom>
              <a:avLst/>
              <a:gdLst>
                <a:gd name="connsiteX0" fmla="*/ 840722 w 2610662"/>
                <a:gd name="connsiteY0" fmla="*/ 1681446 h 2146054"/>
                <a:gd name="connsiteX1" fmla="*/ 933609 w 2610662"/>
                <a:gd name="connsiteY1" fmla="*/ 1681446 h 2146054"/>
                <a:gd name="connsiteX2" fmla="*/ 1305330 w 2610662"/>
                <a:gd name="connsiteY2" fmla="*/ 2053167 h 2146054"/>
                <a:gd name="connsiteX3" fmla="*/ 1677052 w 2610662"/>
                <a:gd name="connsiteY3" fmla="*/ 1681446 h 2146054"/>
                <a:gd name="connsiteX4" fmla="*/ 1769939 w 2610662"/>
                <a:gd name="connsiteY4" fmla="*/ 1681446 h 2146054"/>
                <a:gd name="connsiteX5" fmla="*/ 1305330 w 2610662"/>
                <a:gd name="connsiteY5" fmla="*/ 2146054 h 2146054"/>
                <a:gd name="connsiteX6" fmla="*/ 840722 w 2610662"/>
                <a:gd name="connsiteY6" fmla="*/ 0 h 2146054"/>
                <a:gd name="connsiteX7" fmla="*/ 860831 w 2610662"/>
                <a:gd name="connsiteY7" fmla="*/ 0 h 2146054"/>
                <a:gd name="connsiteX8" fmla="*/ 56498 w 2610662"/>
                <a:gd name="connsiteY8" fmla="*/ 804333 h 2146054"/>
                <a:gd name="connsiteX9" fmla="*/ 860832 w 2610662"/>
                <a:gd name="connsiteY9" fmla="*/ 1608667 h 2146054"/>
                <a:gd name="connsiteX10" fmla="*/ 1749830 w 2610662"/>
                <a:gd name="connsiteY10" fmla="*/ 1608667 h 2146054"/>
                <a:gd name="connsiteX11" fmla="*/ 2554164 w 2610662"/>
                <a:gd name="connsiteY11" fmla="*/ 804333 h 2146054"/>
                <a:gd name="connsiteX12" fmla="*/ 1749831 w 2610662"/>
                <a:gd name="connsiteY12" fmla="*/ 0 h 2146054"/>
                <a:gd name="connsiteX13" fmla="*/ 1769941 w 2610662"/>
                <a:gd name="connsiteY13" fmla="*/ 0 h 2146054"/>
                <a:gd name="connsiteX14" fmla="*/ 2610662 w 2610662"/>
                <a:gd name="connsiteY14" fmla="*/ 840722 h 2146054"/>
                <a:gd name="connsiteX15" fmla="*/ 1769940 w 2610662"/>
                <a:gd name="connsiteY15" fmla="*/ 1681445 h 2146054"/>
                <a:gd name="connsiteX16" fmla="*/ 1677053 w 2610662"/>
                <a:gd name="connsiteY16" fmla="*/ 1681445 h 2146054"/>
                <a:gd name="connsiteX17" fmla="*/ 1749829 w 2610662"/>
                <a:gd name="connsiteY17" fmla="*/ 1608668 h 2146054"/>
                <a:gd name="connsiteX18" fmla="*/ 860831 w 2610662"/>
                <a:gd name="connsiteY18" fmla="*/ 1608668 h 2146054"/>
                <a:gd name="connsiteX19" fmla="*/ 933608 w 2610662"/>
                <a:gd name="connsiteY19" fmla="*/ 1681445 h 2146054"/>
                <a:gd name="connsiteX20" fmla="*/ 840723 w 2610662"/>
                <a:gd name="connsiteY20" fmla="*/ 1681445 h 2146054"/>
                <a:gd name="connsiteX21" fmla="*/ 0 w 2610662"/>
                <a:gd name="connsiteY21" fmla="*/ 840722 h 214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0662" h="2146054">
                  <a:moveTo>
                    <a:pt x="840722" y="1681446"/>
                  </a:moveTo>
                  <a:lnTo>
                    <a:pt x="933609" y="1681446"/>
                  </a:lnTo>
                  <a:lnTo>
                    <a:pt x="1305330" y="2053167"/>
                  </a:lnTo>
                  <a:lnTo>
                    <a:pt x="1677052" y="1681446"/>
                  </a:lnTo>
                  <a:lnTo>
                    <a:pt x="1769939" y="1681446"/>
                  </a:lnTo>
                  <a:lnTo>
                    <a:pt x="1305330" y="2146054"/>
                  </a:lnTo>
                  <a:close/>
                  <a:moveTo>
                    <a:pt x="840722" y="0"/>
                  </a:moveTo>
                  <a:lnTo>
                    <a:pt x="860831" y="0"/>
                  </a:lnTo>
                  <a:lnTo>
                    <a:pt x="56498" y="804333"/>
                  </a:lnTo>
                  <a:lnTo>
                    <a:pt x="860832" y="1608667"/>
                  </a:lnTo>
                  <a:lnTo>
                    <a:pt x="1749830" y="1608667"/>
                  </a:lnTo>
                  <a:lnTo>
                    <a:pt x="2554164" y="804333"/>
                  </a:lnTo>
                  <a:lnTo>
                    <a:pt x="1749831" y="0"/>
                  </a:lnTo>
                  <a:lnTo>
                    <a:pt x="1769941" y="0"/>
                  </a:lnTo>
                  <a:lnTo>
                    <a:pt x="2610662" y="840722"/>
                  </a:lnTo>
                  <a:lnTo>
                    <a:pt x="1769940" y="1681445"/>
                  </a:lnTo>
                  <a:lnTo>
                    <a:pt x="1677053" y="1681445"/>
                  </a:lnTo>
                  <a:lnTo>
                    <a:pt x="1749829" y="1608668"/>
                  </a:lnTo>
                  <a:lnTo>
                    <a:pt x="860831" y="1608668"/>
                  </a:lnTo>
                  <a:lnTo>
                    <a:pt x="933608" y="1681445"/>
                  </a:lnTo>
                  <a:lnTo>
                    <a:pt x="840723" y="1681445"/>
                  </a:lnTo>
                  <a:lnTo>
                    <a:pt x="0" y="8407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dirty="0">
                <a:solidFill>
                  <a:srgbClr val="FEFFFF"/>
                </a:solidFill>
                <a:latin typeface="Times New Roman" panose="02020603050405020304" pitchFamily="18" charset="0"/>
                <a:ea typeface="方正颜宋简体_中" panose="02000000000000000000" pitchFamily="2" charset="-122"/>
              </a:endParaRPr>
            </a:p>
          </p:txBody>
        </p:sp>
        <p:sp>
          <p:nvSpPr>
            <p:cNvPr id="8" name="任意多边形 7"/>
            <p:cNvSpPr/>
            <p:nvPr/>
          </p:nvSpPr>
          <p:spPr>
            <a:xfrm>
              <a:off x="2109506" y="2087034"/>
              <a:ext cx="2497666" cy="2053167"/>
            </a:xfrm>
            <a:custGeom>
              <a:avLst/>
              <a:gdLst>
                <a:gd name="connsiteX0" fmla="*/ 804333 w 2497666"/>
                <a:gd name="connsiteY0" fmla="*/ 1608668 h 2053167"/>
                <a:gd name="connsiteX1" fmla="*/ 1693331 w 2497666"/>
                <a:gd name="connsiteY1" fmla="*/ 1608668 h 2053167"/>
                <a:gd name="connsiteX2" fmla="*/ 1248832 w 2497666"/>
                <a:gd name="connsiteY2" fmla="*/ 2053167 h 2053167"/>
                <a:gd name="connsiteX3" fmla="*/ 804333 w 2497666"/>
                <a:gd name="connsiteY3" fmla="*/ 0 h 2053167"/>
                <a:gd name="connsiteX4" fmla="*/ 1693333 w 2497666"/>
                <a:gd name="connsiteY4" fmla="*/ 0 h 2053167"/>
                <a:gd name="connsiteX5" fmla="*/ 2497666 w 2497666"/>
                <a:gd name="connsiteY5" fmla="*/ 804333 h 2053167"/>
                <a:gd name="connsiteX6" fmla="*/ 1693332 w 2497666"/>
                <a:gd name="connsiteY6" fmla="*/ 1608667 h 2053167"/>
                <a:gd name="connsiteX7" fmla="*/ 804334 w 2497666"/>
                <a:gd name="connsiteY7" fmla="*/ 1608667 h 2053167"/>
                <a:gd name="connsiteX8" fmla="*/ 0 w 2497666"/>
                <a:gd name="connsiteY8" fmla="*/ 804333 h 20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666" h="2053167">
                  <a:moveTo>
                    <a:pt x="804333" y="1608668"/>
                  </a:moveTo>
                  <a:lnTo>
                    <a:pt x="1693331" y="1608668"/>
                  </a:lnTo>
                  <a:lnTo>
                    <a:pt x="1248832" y="2053167"/>
                  </a:lnTo>
                  <a:close/>
                  <a:moveTo>
                    <a:pt x="804333" y="0"/>
                  </a:moveTo>
                  <a:lnTo>
                    <a:pt x="1693333" y="0"/>
                  </a:lnTo>
                  <a:lnTo>
                    <a:pt x="2497666" y="804333"/>
                  </a:lnTo>
                  <a:lnTo>
                    <a:pt x="1693332" y="1608667"/>
                  </a:lnTo>
                  <a:lnTo>
                    <a:pt x="804334" y="1608667"/>
                  </a:lnTo>
                  <a:lnTo>
                    <a:pt x="0" y="804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tIns="216000" bIns="360000" rtlCol="0" anchor="b">
              <a:noAutofit/>
            </a:bodyPr>
            <a:lstStyle/>
            <a:p>
              <a:pPr algn="ctr"/>
              <a:r>
                <a:rPr lang="en-US" altLang="zh-CN" dirty="0">
                  <a:solidFill>
                    <a:srgbClr val="FEFFFF"/>
                  </a:solidFill>
                  <a:latin typeface="Times New Roman" panose="02020603050405020304" pitchFamily="18" charset="0"/>
                  <a:ea typeface="方正颜宋简体_中" panose="02000000000000000000" pitchFamily="2" charset="-122"/>
                </a:rPr>
                <a:t>2015</a:t>
              </a:r>
              <a:endParaRPr lang="zh-CN" altLang="en-US" dirty="0">
                <a:solidFill>
                  <a:srgbClr val="FEFFFF"/>
                </a:solidFill>
                <a:latin typeface="Times New Roman" panose="02020603050405020304" pitchFamily="18" charset="0"/>
                <a:ea typeface="方正颜宋简体_中" panose="02000000000000000000" pitchFamily="2" charset="-122"/>
              </a:endParaRPr>
            </a:p>
          </p:txBody>
        </p:sp>
      </p:grpSp>
      <p:grpSp>
        <p:nvGrpSpPr>
          <p:cNvPr id="9" name="组合 8"/>
          <p:cNvGrpSpPr/>
          <p:nvPr/>
        </p:nvGrpSpPr>
        <p:grpSpPr>
          <a:xfrm>
            <a:off x="4958594" y="2597161"/>
            <a:ext cx="732269" cy="630040"/>
            <a:chOff x="2053008" y="2087034"/>
            <a:chExt cx="2610662" cy="2256366"/>
          </a:xfrm>
          <a:solidFill>
            <a:srgbClr val="CB2E2E"/>
          </a:solidFill>
        </p:grpSpPr>
        <p:sp>
          <p:nvSpPr>
            <p:cNvPr id="10" name="任意多边形 9"/>
            <p:cNvSpPr/>
            <p:nvPr/>
          </p:nvSpPr>
          <p:spPr>
            <a:xfrm>
              <a:off x="2053008" y="2197346"/>
              <a:ext cx="2610662" cy="2146054"/>
            </a:xfrm>
            <a:custGeom>
              <a:avLst/>
              <a:gdLst>
                <a:gd name="connsiteX0" fmla="*/ 840722 w 2610662"/>
                <a:gd name="connsiteY0" fmla="*/ 1681446 h 2146054"/>
                <a:gd name="connsiteX1" fmla="*/ 933609 w 2610662"/>
                <a:gd name="connsiteY1" fmla="*/ 1681446 h 2146054"/>
                <a:gd name="connsiteX2" fmla="*/ 1305330 w 2610662"/>
                <a:gd name="connsiteY2" fmla="*/ 2053167 h 2146054"/>
                <a:gd name="connsiteX3" fmla="*/ 1677052 w 2610662"/>
                <a:gd name="connsiteY3" fmla="*/ 1681446 h 2146054"/>
                <a:gd name="connsiteX4" fmla="*/ 1769939 w 2610662"/>
                <a:gd name="connsiteY4" fmla="*/ 1681446 h 2146054"/>
                <a:gd name="connsiteX5" fmla="*/ 1305330 w 2610662"/>
                <a:gd name="connsiteY5" fmla="*/ 2146054 h 2146054"/>
                <a:gd name="connsiteX6" fmla="*/ 840722 w 2610662"/>
                <a:gd name="connsiteY6" fmla="*/ 0 h 2146054"/>
                <a:gd name="connsiteX7" fmla="*/ 860831 w 2610662"/>
                <a:gd name="connsiteY7" fmla="*/ 0 h 2146054"/>
                <a:gd name="connsiteX8" fmla="*/ 56498 w 2610662"/>
                <a:gd name="connsiteY8" fmla="*/ 804333 h 2146054"/>
                <a:gd name="connsiteX9" fmla="*/ 860832 w 2610662"/>
                <a:gd name="connsiteY9" fmla="*/ 1608667 h 2146054"/>
                <a:gd name="connsiteX10" fmla="*/ 1749830 w 2610662"/>
                <a:gd name="connsiteY10" fmla="*/ 1608667 h 2146054"/>
                <a:gd name="connsiteX11" fmla="*/ 2554164 w 2610662"/>
                <a:gd name="connsiteY11" fmla="*/ 804333 h 2146054"/>
                <a:gd name="connsiteX12" fmla="*/ 1749831 w 2610662"/>
                <a:gd name="connsiteY12" fmla="*/ 0 h 2146054"/>
                <a:gd name="connsiteX13" fmla="*/ 1769941 w 2610662"/>
                <a:gd name="connsiteY13" fmla="*/ 0 h 2146054"/>
                <a:gd name="connsiteX14" fmla="*/ 2610662 w 2610662"/>
                <a:gd name="connsiteY14" fmla="*/ 840722 h 2146054"/>
                <a:gd name="connsiteX15" fmla="*/ 1769940 w 2610662"/>
                <a:gd name="connsiteY15" fmla="*/ 1681445 h 2146054"/>
                <a:gd name="connsiteX16" fmla="*/ 1677053 w 2610662"/>
                <a:gd name="connsiteY16" fmla="*/ 1681445 h 2146054"/>
                <a:gd name="connsiteX17" fmla="*/ 1749829 w 2610662"/>
                <a:gd name="connsiteY17" fmla="*/ 1608668 h 2146054"/>
                <a:gd name="connsiteX18" fmla="*/ 860831 w 2610662"/>
                <a:gd name="connsiteY18" fmla="*/ 1608668 h 2146054"/>
                <a:gd name="connsiteX19" fmla="*/ 933608 w 2610662"/>
                <a:gd name="connsiteY19" fmla="*/ 1681445 h 2146054"/>
                <a:gd name="connsiteX20" fmla="*/ 840723 w 2610662"/>
                <a:gd name="connsiteY20" fmla="*/ 1681445 h 2146054"/>
                <a:gd name="connsiteX21" fmla="*/ 0 w 2610662"/>
                <a:gd name="connsiteY21" fmla="*/ 840722 h 214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0662" h="2146054">
                  <a:moveTo>
                    <a:pt x="840722" y="1681446"/>
                  </a:moveTo>
                  <a:lnTo>
                    <a:pt x="933609" y="1681446"/>
                  </a:lnTo>
                  <a:lnTo>
                    <a:pt x="1305330" y="2053167"/>
                  </a:lnTo>
                  <a:lnTo>
                    <a:pt x="1677052" y="1681446"/>
                  </a:lnTo>
                  <a:lnTo>
                    <a:pt x="1769939" y="1681446"/>
                  </a:lnTo>
                  <a:lnTo>
                    <a:pt x="1305330" y="2146054"/>
                  </a:lnTo>
                  <a:close/>
                  <a:moveTo>
                    <a:pt x="840722" y="0"/>
                  </a:moveTo>
                  <a:lnTo>
                    <a:pt x="860831" y="0"/>
                  </a:lnTo>
                  <a:lnTo>
                    <a:pt x="56498" y="804333"/>
                  </a:lnTo>
                  <a:lnTo>
                    <a:pt x="860832" y="1608667"/>
                  </a:lnTo>
                  <a:lnTo>
                    <a:pt x="1749830" y="1608667"/>
                  </a:lnTo>
                  <a:lnTo>
                    <a:pt x="2554164" y="804333"/>
                  </a:lnTo>
                  <a:lnTo>
                    <a:pt x="1749831" y="0"/>
                  </a:lnTo>
                  <a:lnTo>
                    <a:pt x="1769941" y="0"/>
                  </a:lnTo>
                  <a:lnTo>
                    <a:pt x="2610662" y="840722"/>
                  </a:lnTo>
                  <a:lnTo>
                    <a:pt x="1769940" y="1681445"/>
                  </a:lnTo>
                  <a:lnTo>
                    <a:pt x="1677053" y="1681445"/>
                  </a:lnTo>
                  <a:lnTo>
                    <a:pt x="1749829" y="1608668"/>
                  </a:lnTo>
                  <a:lnTo>
                    <a:pt x="860831" y="1608668"/>
                  </a:lnTo>
                  <a:lnTo>
                    <a:pt x="933608" y="1681445"/>
                  </a:lnTo>
                  <a:lnTo>
                    <a:pt x="840723" y="1681445"/>
                  </a:lnTo>
                  <a:lnTo>
                    <a:pt x="0" y="8407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dirty="0">
                <a:solidFill>
                  <a:srgbClr val="FEFFFF"/>
                </a:solidFill>
                <a:latin typeface="Times New Roman" panose="02020603050405020304" pitchFamily="18" charset="0"/>
                <a:ea typeface="方正颜宋简体_中" panose="02000000000000000000" pitchFamily="2" charset="-122"/>
              </a:endParaRPr>
            </a:p>
          </p:txBody>
        </p:sp>
        <p:sp>
          <p:nvSpPr>
            <p:cNvPr id="11" name="任意多边形 10"/>
            <p:cNvSpPr/>
            <p:nvPr/>
          </p:nvSpPr>
          <p:spPr>
            <a:xfrm>
              <a:off x="2109506" y="2087034"/>
              <a:ext cx="2497666" cy="2053167"/>
            </a:xfrm>
            <a:custGeom>
              <a:avLst/>
              <a:gdLst>
                <a:gd name="connsiteX0" fmla="*/ 804333 w 2497666"/>
                <a:gd name="connsiteY0" fmla="*/ 1608668 h 2053167"/>
                <a:gd name="connsiteX1" fmla="*/ 1693331 w 2497666"/>
                <a:gd name="connsiteY1" fmla="*/ 1608668 h 2053167"/>
                <a:gd name="connsiteX2" fmla="*/ 1248832 w 2497666"/>
                <a:gd name="connsiteY2" fmla="*/ 2053167 h 2053167"/>
                <a:gd name="connsiteX3" fmla="*/ 804333 w 2497666"/>
                <a:gd name="connsiteY3" fmla="*/ 0 h 2053167"/>
                <a:gd name="connsiteX4" fmla="*/ 1693333 w 2497666"/>
                <a:gd name="connsiteY4" fmla="*/ 0 h 2053167"/>
                <a:gd name="connsiteX5" fmla="*/ 2497666 w 2497666"/>
                <a:gd name="connsiteY5" fmla="*/ 804333 h 2053167"/>
                <a:gd name="connsiteX6" fmla="*/ 1693332 w 2497666"/>
                <a:gd name="connsiteY6" fmla="*/ 1608667 h 2053167"/>
                <a:gd name="connsiteX7" fmla="*/ 804334 w 2497666"/>
                <a:gd name="connsiteY7" fmla="*/ 1608667 h 2053167"/>
                <a:gd name="connsiteX8" fmla="*/ 0 w 2497666"/>
                <a:gd name="connsiteY8" fmla="*/ 804333 h 20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666" h="2053167">
                  <a:moveTo>
                    <a:pt x="804333" y="1608668"/>
                  </a:moveTo>
                  <a:lnTo>
                    <a:pt x="1693331" y="1608668"/>
                  </a:lnTo>
                  <a:lnTo>
                    <a:pt x="1248832" y="2053167"/>
                  </a:lnTo>
                  <a:close/>
                  <a:moveTo>
                    <a:pt x="804333" y="0"/>
                  </a:moveTo>
                  <a:lnTo>
                    <a:pt x="1693333" y="0"/>
                  </a:lnTo>
                  <a:lnTo>
                    <a:pt x="2497666" y="804333"/>
                  </a:lnTo>
                  <a:lnTo>
                    <a:pt x="1693332" y="1608667"/>
                  </a:lnTo>
                  <a:lnTo>
                    <a:pt x="804334" y="1608667"/>
                  </a:lnTo>
                  <a:lnTo>
                    <a:pt x="0" y="804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tIns="216000" bIns="360000" rtlCol="0" anchor="b">
              <a:noAutofit/>
            </a:bodyPr>
            <a:lstStyle/>
            <a:p>
              <a:pPr algn="ctr"/>
              <a:r>
                <a:rPr lang="en-US" altLang="zh-CN" dirty="0">
                  <a:solidFill>
                    <a:srgbClr val="FEFFFF"/>
                  </a:solidFill>
                  <a:latin typeface="Times New Roman" panose="02020603050405020304" pitchFamily="18" charset="0"/>
                  <a:ea typeface="方正颜宋简体_中" panose="02000000000000000000" pitchFamily="2" charset="-122"/>
                </a:rPr>
                <a:t>2016</a:t>
              </a:r>
              <a:endParaRPr lang="zh-CN" altLang="en-US" dirty="0">
                <a:solidFill>
                  <a:srgbClr val="FEFFFF"/>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6606925" y="2597161"/>
            <a:ext cx="732269" cy="630040"/>
            <a:chOff x="2053008" y="2087034"/>
            <a:chExt cx="2610662" cy="2256366"/>
          </a:xfrm>
          <a:solidFill>
            <a:srgbClr val="CB2E2E"/>
          </a:solidFill>
        </p:grpSpPr>
        <p:sp>
          <p:nvSpPr>
            <p:cNvPr id="13" name="任意多边形 12"/>
            <p:cNvSpPr/>
            <p:nvPr/>
          </p:nvSpPr>
          <p:spPr>
            <a:xfrm>
              <a:off x="2053008" y="2197346"/>
              <a:ext cx="2610662" cy="2146054"/>
            </a:xfrm>
            <a:custGeom>
              <a:avLst/>
              <a:gdLst>
                <a:gd name="connsiteX0" fmla="*/ 840722 w 2610662"/>
                <a:gd name="connsiteY0" fmla="*/ 1681446 h 2146054"/>
                <a:gd name="connsiteX1" fmla="*/ 933609 w 2610662"/>
                <a:gd name="connsiteY1" fmla="*/ 1681446 h 2146054"/>
                <a:gd name="connsiteX2" fmla="*/ 1305330 w 2610662"/>
                <a:gd name="connsiteY2" fmla="*/ 2053167 h 2146054"/>
                <a:gd name="connsiteX3" fmla="*/ 1677052 w 2610662"/>
                <a:gd name="connsiteY3" fmla="*/ 1681446 h 2146054"/>
                <a:gd name="connsiteX4" fmla="*/ 1769939 w 2610662"/>
                <a:gd name="connsiteY4" fmla="*/ 1681446 h 2146054"/>
                <a:gd name="connsiteX5" fmla="*/ 1305330 w 2610662"/>
                <a:gd name="connsiteY5" fmla="*/ 2146054 h 2146054"/>
                <a:gd name="connsiteX6" fmla="*/ 840722 w 2610662"/>
                <a:gd name="connsiteY6" fmla="*/ 0 h 2146054"/>
                <a:gd name="connsiteX7" fmla="*/ 860831 w 2610662"/>
                <a:gd name="connsiteY7" fmla="*/ 0 h 2146054"/>
                <a:gd name="connsiteX8" fmla="*/ 56498 w 2610662"/>
                <a:gd name="connsiteY8" fmla="*/ 804333 h 2146054"/>
                <a:gd name="connsiteX9" fmla="*/ 860832 w 2610662"/>
                <a:gd name="connsiteY9" fmla="*/ 1608667 h 2146054"/>
                <a:gd name="connsiteX10" fmla="*/ 1749830 w 2610662"/>
                <a:gd name="connsiteY10" fmla="*/ 1608667 h 2146054"/>
                <a:gd name="connsiteX11" fmla="*/ 2554164 w 2610662"/>
                <a:gd name="connsiteY11" fmla="*/ 804333 h 2146054"/>
                <a:gd name="connsiteX12" fmla="*/ 1749831 w 2610662"/>
                <a:gd name="connsiteY12" fmla="*/ 0 h 2146054"/>
                <a:gd name="connsiteX13" fmla="*/ 1769941 w 2610662"/>
                <a:gd name="connsiteY13" fmla="*/ 0 h 2146054"/>
                <a:gd name="connsiteX14" fmla="*/ 2610662 w 2610662"/>
                <a:gd name="connsiteY14" fmla="*/ 840722 h 2146054"/>
                <a:gd name="connsiteX15" fmla="*/ 1769940 w 2610662"/>
                <a:gd name="connsiteY15" fmla="*/ 1681445 h 2146054"/>
                <a:gd name="connsiteX16" fmla="*/ 1677053 w 2610662"/>
                <a:gd name="connsiteY16" fmla="*/ 1681445 h 2146054"/>
                <a:gd name="connsiteX17" fmla="*/ 1749829 w 2610662"/>
                <a:gd name="connsiteY17" fmla="*/ 1608668 h 2146054"/>
                <a:gd name="connsiteX18" fmla="*/ 860831 w 2610662"/>
                <a:gd name="connsiteY18" fmla="*/ 1608668 h 2146054"/>
                <a:gd name="connsiteX19" fmla="*/ 933608 w 2610662"/>
                <a:gd name="connsiteY19" fmla="*/ 1681445 h 2146054"/>
                <a:gd name="connsiteX20" fmla="*/ 840723 w 2610662"/>
                <a:gd name="connsiteY20" fmla="*/ 1681445 h 2146054"/>
                <a:gd name="connsiteX21" fmla="*/ 0 w 2610662"/>
                <a:gd name="connsiteY21" fmla="*/ 840722 h 214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0662" h="2146054">
                  <a:moveTo>
                    <a:pt x="840722" y="1681446"/>
                  </a:moveTo>
                  <a:lnTo>
                    <a:pt x="933609" y="1681446"/>
                  </a:lnTo>
                  <a:lnTo>
                    <a:pt x="1305330" y="2053167"/>
                  </a:lnTo>
                  <a:lnTo>
                    <a:pt x="1677052" y="1681446"/>
                  </a:lnTo>
                  <a:lnTo>
                    <a:pt x="1769939" y="1681446"/>
                  </a:lnTo>
                  <a:lnTo>
                    <a:pt x="1305330" y="2146054"/>
                  </a:lnTo>
                  <a:close/>
                  <a:moveTo>
                    <a:pt x="840722" y="0"/>
                  </a:moveTo>
                  <a:lnTo>
                    <a:pt x="860831" y="0"/>
                  </a:lnTo>
                  <a:lnTo>
                    <a:pt x="56498" y="804333"/>
                  </a:lnTo>
                  <a:lnTo>
                    <a:pt x="860832" y="1608667"/>
                  </a:lnTo>
                  <a:lnTo>
                    <a:pt x="1749830" y="1608667"/>
                  </a:lnTo>
                  <a:lnTo>
                    <a:pt x="2554164" y="804333"/>
                  </a:lnTo>
                  <a:lnTo>
                    <a:pt x="1749831" y="0"/>
                  </a:lnTo>
                  <a:lnTo>
                    <a:pt x="1769941" y="0"/>
                  </a:lnTo>
                  <a:lnTo>
                    <a:pt x="2610662" y="840722"/>
                  </a:lnTo>
                  <a:lnTo>
                    <a:pt x="1769940" y="1681445"/>
                  </a:lnTo>
                  <a:lnTo>
                    <a:pt x="1677053" y="1681445"/>
                  </a:lnTo>
                  <a:lnTo>
                    <a:pt x="1749829" y="1608668"/>
                  </a:lnTo>
                  <a:lnTo>
                    <a:pt x="860831" y="1608668"/>
                  </a:lnTo>
                  <a:lnTo>
                    <a:pt x="933608" y="1681445"/>
                  </a:lnTo>
                  <a:lnTo>
                    <a:pt x="840723" y="1681445"/>
                  </a:lnTo>
                  <a:lnTo>
                    <a:pt x="0" y="8407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dirty="0">
                <a:solidFill>
                  <a:srgbClr val="FEFFFF"/>
                </a:solidFill>
                <a:latin typeface="Times New Roman" panose="02020603050405020304" pitchFamily="18" charset="0"/>
                <a:ea typeface="方正颜宋简体_中" panose="02000000000000000000" pitchFamily="2" charset="-122"/>
              </a:endParaRPr>
            </a:p>
          </p:txBody>
        </p:sp>
        <p:sp>
          <p:nvSpPr>
            <p:cNvPr id="14" name="任意多边形 13"/>
            <p:cNvSpPr/>
            <p:nvPr/>
          </p:nvSpPr>
          <p:spPr>
            <a:xfrm>
              <a:off x="2109506" y="2087034"/>
              <a:ext cx="2497666" cy="2053167"/>
            </a:xfrm>
            <a:custGeom>
              <a:avLst/>
              <a:gdLst>
                <a:gd name="connsiteX0" fmla="*/ 804333 w 2497666"/>
                <a:gd name="connsiteY0" fmla="*/ 1608668 h 2053167"/>
                <a:gd name="connsiteX1" fmla="*/ 1693331 w 2497666"/>
                <a:gd name="connsiteY1" fmla="*/ 1608668 h 2053167"/>
                <a:gd name="connsiteX2" fmla="*/ 1248832 w 2497666"/>
                <a:gd name="connsiteY2" fmla="*/ 2053167 h 2053167"/>
                <a:gd name="connsiteX3" fmla="*/ 804333 w 2497666"/>
                <a:gd name="connsiteY3" fmla="*/ 0 h 2053167"/>
                <a:gd name="connsiteX4" fmla="*/ 1693333 w 2497666"/>
                <a:gd name="connsiteY4" fmla="*/ 0 h 2053167"/>
                <a:gd name="connsiteX5" fmla="*/ 2497666 w 2497666"/>
                <a:gd name="connsiteY5" fmla="*/ 804333 h 2053167"/>
                <a:gd name="connsiteX6" fmla="*/ 1693332 w 2497666"/>
                <a:gd name="connsiteY6" fmla="*/ 1608667 h 2053167"/>
                <a:gd name="connsiteX7" fmla="*/ 804334 w 2497666"/>
                <a:gd name="connsiteY7" fmla="*/ 1608667 h 2053167"/>
                <a:gd name="connsiteX8" fmla="*/ 0 w 2497666"/>
                <a:gd name="connsiteY8" fmla="*/ 804333 h 20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666" h="2053167">
                  <a:moveTo>
                    <a:pt x="804333" y="1608668"/>
                  </a:moveTo>
                  <a:lnTo>
                    <a:pt x="1693331" y="1608668"/>
                  </a:lnTo>
                  <a:lnTo>
                    <a:pt x="1248832" y="2053167"/>
                  </a:lnTo>
                  <a:close/>
                  <a:moveTo>
                    <a:pt x="804333" y="0"/>
                  </a:moveTo>
                  <a:lnTo>
                    <a:pt x="1693333" y="0"/>
                  </a:lnTo>
                  <a:lnTo>
                    <a:pt x="2497666" y="804333"/>
                  </a:lnTo>
                  <a:lnTo>
                    <a:pt x="1693332" y="1608667"/>
                  </a:lnTo>
                  <a:lnTo>
                    <a:pt x="804334" y="1608667"/>
                  </a:lnTo>
                  <a:lnTo>
                    <a:pt x="0" y="8043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tIns="216000" bIns="360000" rtlCol="0" anchor="b">
              <a:noAutofit/>
            </a:bodyPr>
            <a:lstStyle/>
            <a:p>
              <a:pPr algn="ctr"/>
              <a:r>
                <a:rPr lang="en-US" altLang="zh-CN" dirty="0">
                  <a:solidFill>
                    <a:srgbClr val="FEFFFF"/>
                  </a:solidFill>
                  <a:latin typeface="Times New Roman" panose="02020603050405020304" pitchFamily="18" charset="0"/>
                  <a:ea typeface="方正颜宋简体_中" panose="02000000000000000000" pitchFamily="2" charset="-122"/>
                </a:rPr>
                <a:t>2017</a:t>
              </a:r>
              <a:endParaRPr lang="zh-CN" altLang="en-US" dirty="0">
                <a:solidFill>
                  <a:srgbClr val="FEFFFF"/>
                </a:solidFill>
                <a:latin typeface="Times New Roman" panose="02020603050405020304" pitchFamily="18" charset="0"/>
                <a:ea typeface="方正颜宋简体_中" panose="02000000000000000000" pitchFamily="2" charset="-122"/>
              </a:endParaRPr>
            </a:p>
          </p:txBody>
        </p:sp>
      </p:grpSp>
      <p:sp>
        <p:nvSpPr>
          <p:cNvPr id="15" name="Text Box 8"/>
          <p:cNvSpPr txBox="1">
            <a:spLocks noChangeArrowheads="1"/>
          </p:cNvSpPr>
          <p:nvPr/>
        </p:nvSpPr>
        <p:spPr bwMode="auto">
          <a:xfrm>
            <a:off x="1522855" y="3352195"/>
            <a:ext cx="1010422"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p>
            <a:pPr algn="just">
              <a:lnSpc>
                <a:spcPct val="150000"/>
              </a:lnSpc>
            </a:pPr>
            <a:r>
              <a:rPr lang="zh-CN" altLang="en-US" sz="1200" dirty="0">
                <a:latin typeface="微软雅黑" panose="020B0503020204020204" pitchFamily="34" charset="-122"/>
                <a:ea typeface="微软雅黑" panose="020B0503020204020204" pitchFamily="34" charset="-122"/>
              </a:rPr>
              <a:t>输入小标题</a:t>
            </a:r>
          </a:p>
        </p:txBody>
      </p:sp>
      <p:sp>
        <p:nvSpPr>
          <p:cNvPr id="16" name="Text Box 8"/>
          <p:cNvSpPr txBox="1">
            <a:spLocks noChangeArrowheads="1"/>
          </p:cNvSpPr>
          <p:nvPr/>
        </p:nvSpPr>
        <p:spPr bwMode="auto">
          <a:xfrm>
            <a:off x="3171186" y="3352195"/>
            <a:ext cx="1010422"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p>
            <a:pPr algn="just">
              <a:lnSpc>
                <a:spcPct val="150000"/>
              </a:lnSpc>
            </a:pPr>
            <a:r>
              <a:rPr lang="zh-CN" altLang="en-US" sz="1200" dirty="0">
                <a:latin typeface="微软雅黑" panose="020B0503020204020204" pitchFamily="34" charset="-122"/>
                <a:ea typeface="微软雅黑" panose="020B0503020204020204" pitchFamily="34" charset="-122"/>
              </a:rPr>
              <a:t>输入小标题</a:t>
            </a:r>
            <a:endParaRPr lang="zh-CN" altLang="zh-CN" sz="1200" dirty="0">
              <a:latin typeface="微软雅黑" panose="020B0503020204020204" pitchFamily="34" charset="-122"/>
              <a:ea typeface="微软雅黑" panose="020B0503020204020204" pitchFamily="34" charset="-122"/>
            </a:endParaRPr>
          </a:p>
        </p:txBody>
      </p:sp>
      <p:sp>
        <p:nvSpPr>
          <p:cNvPr id="17" name="Text Box 8"/>
          <p:cNvSpPr txBox="1">
            <a:spLocks noChangeArrowheads="1"/>
          </p:cNvSpPr>
          <p:nvPr/>
        </p:nvSpPr>
        <p:spPr bwMode="auto">
          <a:xfrm>
            <a:off x="4819517" y="3352195"/>
            <a:ext cx="1010422"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p>
            <a:pPr algn="just">
              <a:lnSpc>
                <a:spcPct val="150000"/>
              </a:lnSpc>
            </a:pPr>
            <a:r>
              <a:rPr lang="zh-CN" altLang="en-US" sz="1200" dirty="0">
                <a:latin typeface="微软雅黑" panose="020B0503020204020204" pitchFamily="34" charset="-122"/>
                <a:ea typeface="微软雅黑" panose="020B0503020204020204" pitchFamily="34" charset="-122"/>
              </a:rPr>
              <a:t>输入小标题</a:t>
            </a:r>
            <a:endParaRPr lang="zh-CN" altLang="zh-CN" sz="1200" dirty="0">
              <a:latin typeface="微软雅黑" panose="020B0503020204020204" pitchFamily="34" charset="-122"/>
              <a:ea typeface="微软雅黑" panose="020B0503020204020204" pitchFamily="34" charset="-122"/>
            </a:endParaRPr>
          </a:p>
        </p:txBody>
      </p:sp>
      <p:sp>
        <p:nvSpPr>
          <p:cNvPr id="18" name="Text Box 8"/>
          <p:cNvSpPr txBox="1">
            <a:spLocks noChangeArrowheads="1"/>
          </p:cNvSpPr>
          <p:nvPr/>
        </p:nvSpPr>
        <p:spPr bwMode="auto">
          <a:xfrm>
            <a:off x="6467848" y="3352195"/>
            <a:ext cx="1010422"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p>
            <a:pPr algn="just">
              <a:lnSpc>
                <a:spcPct val="150000"/>
              </a:lnSpc>
            </a:pPr>
            <a:r>
              <a:rPr lang="zh-CN" altLang="en-US" sz="1200" dirty="0">
                <a:latin typeface="微软雅黑" panose="020B0503020204020204" pitchFamily="34" charset="-122"/>
                <a:ea typeface="微软雅黑" panose="020B0503020204020204" pitchFamily="34" charset="-122"/>
              </a:rPr>
              <a:t>输入小标题</a:t>
            </a:r>
            <a:endParaRPr lang="zh-CN" altLang="zh-CN" sz="1200" dirty="0">
              <a:latin typeface="微软雅黑" panose="020B0503020204020204" pitchFamily="34" charset="-122"/>
              <a:ea typeface="微软雅黑" panose="020B0503020204020204" pitchFamily="34" charset="-122"/>
            </a:endParaRPr>
          </a:p>
        </p:txBody>
      </p:sp>
      <p:sp>
        <p:nvSpPr>
          <p:cNvPr id="19" name="文本框 22"/>
          <p:cNvSpPr txBox="1">
            <a:spLocks noChangeArrowheads="1"/>
          </p:cNvSpPr>
          <p:nvPr/>
        </p:nvSpPr>
        <p:spPr bwMode="auto">
          <a:xfrm>
            <a:off x="1256200" y="1837784"/>
            <a:ext cx="1604127" cy="622048"/>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65000"/>
                    <a:lumOff val="35000"/>
                  </a:schemeClr>
                </a:solidFill>
                <a:latin typeface="微软雅黑" panose="020B0503020204020204" charset="-122"/>
                <a:ea typeface="微软雅黑" panose="020B0503020204020204" charset="-122"/>
              </a:rPr>
              <a:t>/</a:t>
            </a:r>
            <a:r>
              <a:rPr lang="zh-CN" altLang="en-US" sz="1200" dirty="0">
                <a:solidFill>
                  <a:schemeClr val="tx1">
                    <a:lumMod val="65000"/>
                    <a:lumOff val="3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0" name="文本框 22"/>
          <p:cNvSpPr txBox="1">
            <a:spLocks noChangeArrowheads="1"/>
          </p:cNvSpPr>
          <p:nvPr/>
        </p:nvSpPr>
        <p:spPr bwMode="auto">
          <a:xfrm>
            <a:off x="4557686" y="1837330"/>
            <a:ext cx="1604127" cy="622048"/>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65000"/>
                    <a:lumOff val="35000"/>
                  </a:schemeClr>
                </a:solidFill>
                <a:latin typeface="微软雅黑" panose="020B0503020204020204" charset="-122"/>
                <a:ea typeface="微软雅黑" panose="020B0503020204020204" charset="-122"/>
              </a:rPr>
              <a:t>/</a:t>
            </a:r>
            <a:r>
              <a:rPr lang="zh-CN" altLang="en-US" sz="1200" dirty="0">
                <a:solidFill>
                  <a:schemeClr val="tx1">
                    <a:lumMod val="65000"/>
                    <a:lumOff val="3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1" name="文本框 22"/>
          <p:cNvSpPr txBox="1">
            <a:spLocks noChangeArrowheads="1"/>
          </p:cNvSpPr>
          <p:nvPr/>
        </p:nvSpPr>
        <p:spPr bwMode="auto">
          <a:xfrm>
            <a:off x="6294360" y="1842128"/>
            <a:ext cx="1604127" cy="622048"/>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65000"/>
                    <a:lumOff val="35000"/>
                  </a:schemeClr>
                </a:solidFill>
                <a:latin typeface="微软雅黑" panose="020B0503020204020204" charset="-122"/>
                <a:ea typeface="微软雅黑" panose="020B0503020204020204" charset="-122"/>
              </a:rPr>
              <a:t>/</a:t>
            </a:r>
            <a:r>
              <a:rPr lang="zh-CN" altLang="en-US" sz="1200" dirty="0">
                <a:solidFill>
                  <a:schemeClr val="tx1">
                    <a:lumMod val="65000"/>
                    <a:lumOff val="3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2" name="文本框 22"/>
          <p:cNvSpPr txBox="1">
            <a:spLocks noChangeArrowheads="1"/>
          </p:cNvSpPr>
          <p:nvPr/>
        </p:nvSpPr>
        <p:spPr bwMode="auto">
          <a:xfrm>
            <a:off x="2992875" y="1837330"/>
            <a:ext cx="1604127" cy="622048"/>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200" dirty="0">
                <a:solidFill>
                  <a:schemeClr val="tx1">
                    <a:lumMod val="65000"/>
                    <a:lumOff val="35000"/>
                  </a:schemeClr>
                </a:solidFill>
                <a:latin typeface="微软雅黑" panose="020B0503020204020204" charset="-122"/>
                <a:ea typeface="微软雅黑" panose="020B0503020204020204" charset="-122"/>
              </a:rPr>
              <a:t>在此处输入文字对自己</a:t>
            </a:r>
            <a:r>
              <a:rPr lang="en-US" altLang="zh-CN" sz="1200" dirty="0">
                <a:solidFill>
                  <a:schemeClr val="tx1">
                    <a:lumMod val="65000"/>
                    <a:lumOff val="35000"/>
                  </a:schemeClr>
                </a:solidFill>
                <a:latin typeface="微软雅黑" panose="020B0503020204020204" charset="-122"/>
                <a:ea typeface="微软雅黑" panose="020B0503020204020204" charset="-122"/>
              </a:rPr>
              <a:t>/</a:t>
            </a:r>
            <a:r>
              <a:rPr lang="zh-CN" altLang="en-US" sz="1200" dirty="0">
                <a:solidFill>
                  <a:schemeClr val="tx1">
                    <a:lumMod val="65000"/>
                    <a:lumOff val="35000"/>
                  </a:schemeClr>
                </a:solidFill>
                <a:latin typeface="微软雅黑" panose="020B0503020204020204" charset="-122"/>
                <a:ea typeface="微软雅黑" panose="020B0503020204020204" charset="-122"/>
              </a:rPr>
              <a:t>公司所需人才的基本特征进行介绍。</a:t>
            </a:r>
            <a:endParaRPr lang="en-US" altLang="en-US" sz="1200" dirty="0">
              <a:solidFill>
                <a:schemeClr val="tx1">
                  <a:lumMod val="65000"/>
                  <a:lumOff val="3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6990"/>
    </mc:Choice>
    <mc:Fallback xmlns="">
      <p:transition spd="slow" advTm="6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2500"/>
                            </p:stCondLst>
                            <p:childTnLst>
                              <p:par>
                                <p:cTn id="25" presetID="22" presetClass="entr" presetSubtype="4" fill="hold" grpId="4"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3000"/>
                            </p:stCondLst>
                            <p:childTnLst>
                              <p:par>
                                <p:cTn id="29" presetID="22" presetClass="entr" presetSubtype="4" fill="hold" grpId="4"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3500"/>
                            </p:stCondLst>
                            <p:childTnLst>
                              <p:par>
                                <p:cTn id="33" presetID="22" presetClass="entr" presetSubtype="4" fill="hold" grpId="4"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4000"/>
                            </p:stCondLst>
                            <p:childTnLst>
                              <p:par>
                                <p:cTn id="37" presetID="22" presetClass="entr" presetSubtype="4" fill="hold" grpId="4"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utoUpdateAnimBg="0"/>
      <p:bldP spid="15" grpId="1" bldLvl="0" autoUpdateAnimBg="0"/>
      <p:bldP spid="15" grpId="2" bldLvl="0" autoUpdateAnimBg="0"/>
      <p:bldP spid="15" grpId="3" bldLvl="0" autoUpdateAnimBg="0"/>
      <p:bldP spid="15" grpId="4"/>
      <p:bldP spid="16" grpId="0" bldLvl="0" autoUpdateAnimBg="0"/>
      <p:bldP spid="16" grpId="1" bldLvl="0" autoUpdateAnimBg="0"/>
      <p:bldP spid="16" grpId="2" bldLvl="0" autoUpdateAnimBg="0"/>
      <p:bldP spid="16" grpId="3" bldLvl="0" autoUpdateAnimBg="0"/>
      <p:bldP spid="16" grpId="4"/>
      <p:bldP spid="17" grpId="0" bldLvl="0" autoUpdateAnimBg="0"/>
      <p:bldP spid="17" grpId="1" bldLvl="0" autoUpdateAnimBg="0"/>
      <p:bldP spid="17" grpId="2" bldLvl="0" autoUpdateAnimBg="0"/>
      <p:bldP spid="17" grpId="3" bldLvl="0" autoUpdateAnimBg="0"/>
      <p:bldP spid="17" grpId="4"/>
      <p:bldP spid="18" grpId="0" bldLvl="0" autoUpdateAnimBg="0"/>
      <p:bldP spid="18" grpId="1" bldLvl="0" autoUpdateAnimBg="0"/>
      <p:bldP spid="18" grpId="2" bldLvl="0" autoUpdateAnimBg="0"/>
      <p:bldP spid="18" grpId="3" bldLvl="0" autoUpdateAnimBg="0"/>
      <p:bldP spid="18" grpId="4"/>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Documents and Settings\Administrator\桌面\复件 (4) 复件 4\ba8d822b65905f90.jpg">
            <a:extLst>
              <a:ext uri="{FF2B5EF4-FFF2-40B4-BE49-F238E27FC236}">
                <a16:creationId xmlns:a16="http://schemas.microsoft.com/office/drawing/2014/main" id="{6556C5CB-3AD1-446F-A246-0DFC6CC5B3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nvSpPr>
        <p:spPr>
          <a:xfrm>
            <a:off x="3086503" y="1389684"/>
            <a:ext cx="5033524" cy="1337083"/>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sp>
        <p:nvSpPr>
          <p:cNvPr id="3" name="矩形 2"/>
          <p:cNvSpPr/>
          <p:nvPr/>
        </p:nvSpPr>
        <p:spPr>
          <a:xfrm>
            <a:off x="3086503" y="2851249"/>
            <a:ext cx="5033524" cy="1337083"/>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grpSp>
        <p:nvGrpSpPr>
          <p:cNvPr id="4" name="组合 3"/>
          <p:cNvGrpSpPr/>
          <p:nvPr/>
        </p:nvGrpSpPr>
        <p:grpSpPr>
          <a:xfrm>
            <a:off x="1548234" y="1144759"/>
            <a:ext cx="1458654" cy="1337083"/>
            <a:chOff x="1255712" y="1329284"/>
            <a:chExt cx="1481807" cy="1364456"/>
          </a:xfrm>
        </p:grpSpPr>
        <p:sp>
          <p:nvSpPr>
            <p:cNvPr id="5" name="矩形 4"/>
            <p:cNvSpPr/>
            <p:nvPr/>
          </p:nvSpPr>
          <p:spPr>
            <a:xfrm>
              <a:off x="1336591" y="1329284"/>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pic>
          <p:nvPicPr>
            <p:cNvPr id="6" name="Picture 5" descr="\\MAGNUM\Projects\Microsoft\Cloud Power FY12\Design\ICONS_PNG\Increase.png"/>
            <p:cNvPicPr>
              <a:picLocks noChangeAspect="1" noChangeArrowheads="1"/>
            </p:cNvPicPr>
            <p:nvPr/>
          </p:nvPicPr>
          <p:blipFill>
            <a:blip r:embed="rId4" cstate="print">
              <a:biLevel thresh="50000"/>
            </a:blip>
            <a:srcRect/>
            <a:stretch>
              <a:fillRect/>
            </a:stretch>
          </p:blipFill>
          <p:spPr bwMode="auto">
            <a:xfrm>
              <a:off x="1255712" y="1329284"/>
              <a:ext cx="1481807" cy="1284945"/>
            </a:xfrm>
            <a:prstGeom prst="rect">
              <a:avLst/>
            </a:prstGeom>
            <a:noFill/>
          </p:spPr>
        </p:pic>
      </p:grpSp>
      <p:grpSp>
        <p:nvGrpSpPr>
          <p:cNvPr id="7" name="组合 6"/>
          <p:cNvGrpSpPr/>
          <p:nvPr/>
        </p:nvGrpSpPr>
        <p:grpSpPr>
          <a:xfrm>
            <a:off x="1633172" y="2851249"/>
            <a:ext cx="1343136" cy="1337083"/>
            <a:chOff x="1336591" y="2820772"/>
            <a:chExt cx="1364456" cy="1364456"/>
          </a:xfrm>
        </p:grpSpPr>
        <p:sp>
          <p:nvSpPr>
            <p:cNvPr id="8" name="矩形 7"/>
            <p:cNvSpPr/>
            <p:nvPr/>
          </p:nvSpPr>
          <p:spPr>
            <a:xfrm>
              <a:off x="1336591" y="2820772"/>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5" cstate="print">
                <a:biLevel thresh="25000"/>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sp>
        <p:nvSpPr>
          <p:cNvPr id="12" name="文本框 26"/>
          <p:cNvSpPr txBox="1"/>
          <p:nvPr/>
        </p:nvSpPr>
        <p:spPr>
          <a:xfrm>
            <a:off x="3245732" y="1460733"/>
            <a:ext cx="4874294" cy="1568063"/>
          </a:xfrm>
          <a:prstGeom prst="rect">
            <a:avLst/>
          </a:prstGeom>
          <a:noFill/>
        </p:spPr>
        <p:txBody>
          <a:bodyPr wrap="square" lIns="89858" tIns="44929" rIns="89858" bIns="44929" rtlCol="0">
            <a:spAutoFit/>
          </a:bodyPr>
          <a:lstStyle/>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添加文本说明内容添加文本说明内容添加文本说明</a:t>
            </a:r>
            <a:endParaRPr lang="en-US" altLang="zh-CN" sz="16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内容添加文本说明内容添加文本说明内容添加文本</a:t>
            </a:r>
            <a:endParaRPr lang="en-US" altLang="zh-CN" sz="16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说明内容添加文本说明内容添加文本说明内容添加、</a:t>
            </a:r>
          </a:p>
          <a:p>
            <a:pPr>
              <a:lnSpc>
                <a:spcPct val="150000"/>
              </a:lnSpc>
            </a:pPr>
            <a:endParaRPr lang="zh-CN" altLang="en-US" sz="1600" dirty="0">
              <a:solidFill>
                <a:schemeClr val="tx1">
                  <a:lumMod val="65000"/>
                  <a:lumOff val="35000"/>
                </a:schemeClr>
              </a:solidFill>
              <a:latin typeface="Times New Roman" panose="02020603050405020304" pitchFamily="18" charset="0"/>
              <a:ea typeface="微软雅黑" pitchFamily="34" charset="-122"/>
            </a:endParaRPr>
          </a:p>
        </p:txBody>
      </p:sp>
      <p:sp>
        <p:nvSpPr>
          <p:cNvPr id="13" name="文本框 28"/>
          <p:cNvSpPr txBox="1"/>
          <p:nvPr/>
        </p:nvSpPr>
        <p:spPr>
          <a:xfrm>
            <a:off x="3503193" y="2896309"/>
            <a:ext cx="4874294" cy="1568063"/>
          </a:xfrm>
          <a:prstGeom prst="rect">
            <a:avLst/>
          </a:prstGeom>
          <a:noFill/>
        </p:spPr>
        <p:txBody>
          <a:bodyPr wrap="square" lIns="89858" tIns="44929" rIns="89858" bIns="44929" rtlCol="0">
            <a:spAutoFit/>
          </a:bodyPr>
          <a:lstStyle/>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添加文本说明内容添加文本说明内容添加文本说明</a:t>
            </a:r>
            <a:endParaRPr lang="en-US" altLang="zh-CN" sz="16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内容添加文本说明内容添加文本说明内容添加文本</a:t>
            </a:r>
            <a:endParaRPr lang="en-US" altLang="zh-CN" sz="16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lang="zh-CN" altLang="en-US" sz="1600" dirty="0">
                <a:solidFill>
                  <a:schemeClr val="tx1">
                    <a:lumMod val="65000"/>
                    <a:lumOff val="35000"/>
                  </a:schemeClr>
                </a:solidFill>
                <a:latin typeface="Times New Roman" panose="02020603050405020304" pitchFamily="18" charset="0"/>
                <a:ea typeface="微软雅黑" pitchFamily="34" charset="-122"/>
              </a:rPr>
              <a:t>说明内容添加文本说明内容添加文本说明内容添加、</a:t>
            </a:r>
          </a:p>
          <a:p>
            <a:pPr>
              <a:lnSpc>
                <a:spcPct val="150000"/>
              </a:lnSpc>
            </a:pPr>
            <a:endParaRPr lang="zh-CN" altLang="en-US" sz="1600" dirty="0">
              <a:solidFill>
                <a:schemeClr val="tx1">
                  <a:lumMod val="65000"/>
                  <a:lumOff val="35000"/>
                </a:schemeClr>
              </a:solidFill>
              <a:latin typeface="Times New Roman" panose="02020603050405020304" pitchFamily="18" charset="0"/>
              <a:ea typeface="微软雅黑" pitchFamily="34" charset="-122"/>
            </a:endParaRPr>
          </a:p>
        </p:txBody>
      </p:sp>
      <p:sp>
        <p:nvSpPr>
          <p:cNvPr id="18" name="target_126420">
            <a:extLst>
              <a:ext uri="{FF2B5EF4-FFF2-40B4-BE49-F238E27FC236}">
                <a16:creationId xmlns:a16="http://schemas.microsoft.com/office/drawing/2014/main" id="{2090F2A8-DAA8-47A3-8A75-6F150DFD135C}"/>
              </a:ext>
            </a:extLst>
          </p:cNvPr>
          <p:cNvSpPr>
            <a:spLocks noChangeAspect="1"/>
          </p:cNvSpPr>
          <p:nvPr/>
        </p:nvSpPr>
        <p:spPr bwMode="auto">
          <a:xfrm>
            <a:off x="4195720" y="2215885"/>
            <a:ext cx="609685" cy="608543"/>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solidFill>
          <a:ln>
            <a:noFill/>
          </a:ln>
        </p:spPr>
      </p:sp>
    </p:spTree>
    <p:extLst>
      <p:ext uri="{BB962C8B-B14F-4D97-AF65-F5344CB8AC3E}">
        <p14:creationId xmlns:p14="http://schemas.microsoft.com/office/powerpoint/2010/main" val="928783102"/>
      </p:ext>
    </p:extLst>
  </p:cSld>
  <p:clrMapOvr>
    <a:masterClrMapping/>
  </p:clrMapOvr>
  <mc:AlternateContent xmlns:mc="http://schemas.openxmlformats.org/markup-compatibility/2006" xmlns:p14="http://schemas.microsoft.com/office/powerpoint/2010/main">
    <mc:Choice Requires="p14">
      <p:transition spd="slow" p14:dur="2000" advTm="4640"/>
    </mc:Choice>
    <mc:Fallback xmlns="">
      <p:transition spd="slow" advTm="4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3467616" cy="584775"/>
          </a:xfrm>
          <a:prstGeom prst="rect">
            <a:avLst/>
          </a:prstGeom>
        </p:spPr>
        <p:txBody>
          <a:bodyPr wrap="none">
            <a:spAutoFit/>
          </a:bodyPr>
          <a:lstStyle/>
          <a:p>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单击添加文字标题</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chemeClr val="tx1">
                    <a:lumMod val="95000"/>
                    <a:lumOff val="5000"/>
                  </a:schemeClr>
                </a:solidFill>
                <a:latin typeface="Times New Roman" panose="02020603050405020304" pitchFamily="18" charset="0"/>
                <a:ea typeface="方正颜宋简体_中" panose="02000000000000000000" pitchFamily="2" charset="-122"/>
              </a:rPr>
              <a:t>02</a:t>
            </a:r>
            <a:endParaRPr lang="zh-CN" altLang="en-US" sz="5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2888932" cy="461665"/>
          </a:xfrm>
          <a:prstGeom prst="rect">
            <a:avLst/>
          </a:prstGeom>
        </p:spPr>
        <p:txBody>
          <a:bodyPr wrap="none">
            <a:spAutoFit/>
          </a:bodyPr>
          <a:lstStyle/>
          <a:p>
            <a:r>
              <a:rPr lang="en-US" altLang="zh-CN" sz="2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2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4073793381"/>
      </p:ext>
    </p:extLst>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0" name="矩形 2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1" name="矩形 3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椭圆 1"/>
          <p:cNvSpPr/>
          <p:nvPr/>
        </p:nvSpPr>
        <p:spPr>
          <a:xfrm>
            <a:off x="3570328" y="1844080"/>
            <a:ext cx="1860469" cy="185208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3" name="矩形 2"/>
          <p:cNvSpPr/>
          <p:nvPr/>
        </p:nvSpPr>
        <p:spPr>
          <a:xfrm>
            <a:off x="5599683" y="1273280"/>
            <a:ext cx="1887668" cy="603774"/>
          </a:xfrm>
          <a:prstGeom prst="rect">
            <a:avLst/>
          </a:prstGeom>
        </p:spPr>
        <p:txBody>
          <a:bodyPr wrap="square" lIns="67391" tIns="33696" rIns="67391" bIns="33696">
            <a:spAutoFit/>
          </a:bodyPr>
          <a:lstStyle/>
          <a:p>
            <a:pP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注册时间</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 name="矩形 3"/>
          <p:cNvSpPr/>
          <p:nvPr/>
        </p:nvSpPr>
        <p:spPr>
          <a:xfrm>
            <a:off x="1513774" y="1273281"/>
            <a:ext cx="1887668" cy="603774"/>
          </a:xfrm>
          <a:prstGeom prst="rect">
            <a:avLst/>
          </a:prstGeom>
        </p:spPr>
        <p:txBody>
          <a:bodyPr wrap="square" lIns="67391" tIns="33696" rIns="67391" bIns="33696">
            <a:spAutoFit/>
          </a:bodyPr>
          <a:lstStyle/>
          <a:p>
            <a:pPr algn="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员工素质</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6294693" y="2450523"/>
            <a:ext cx="1887668" cy="603774"/>
          </a:xfrm>
          <a:prstGeom prst="rect">
            <a:avLst/>
          </a:prstGeom>
        </p:spPr>
        <p:txBody>
          <a:bodyPr wrap="square" lIns="67391" tIns="33696" rIns="67391" bIns="33696">
            <a:spAutoFit/>
          </a:bodyPr>
          <a:lstStyle/>
          <a:p>
            <a:pP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注册资本</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818766" y="2450523"/>
            <a:ext cx="1887668" cy="603774"/>
          </a:xfrm>
          <a:prstGeom prst="rect">
            <a:avLst/>
          </a:prstGeom>
        </p:spPr>
        <p:txBody>
          <a:bodyPr wrap="square" lIns="67391" tIns="33696" rIns="67391" bIns="33696">
            <a:spAutoFit/>
          </a:bodyPr>
          <a:lstStyle/>
          <a:p>
            <a:pPr algn="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员工人数</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5599683" y="3609882"/>
            <a:ext cx="1887668" cy="603774"/>
          </a:xfrm>
          <a:prstGeom prst="rect">
            <a:avLst/>
          </a:prstGeom>
        </p:spPr>
        <p:txBody>
          <a:bodyPr wrap="square" lIns="67391" tIns="33696" rIns="67391" bIns="33696">
            <a:spAutoFit/>
          </a:bodyPr>
          <a:lstStyle/>
          <a:p>
            <a:pP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公司性质</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8" name="矩形 7"/>
          <p:cNvSpPr/>
          <p:nvPr/>
        </p:nvSpPr>
        <p:spPr>
          <a:xfrm>
            <a:off x="1513774" y="3609882"/>
            <a:ext cx="1887668" cy="603774"/>
          </a:xfrm>
          <a:prstGeom prst="rect">
            <a:avLst/>
          </a:prstGeom>
        </p:spPr>
        <p:txBody>
          <a:bodyPr wrap="square" lIns="67391" tIns="33696" rIns="67391" bIns="33696">
            <a:spAutoFit/>
          </a:bodyPr>
          <a:lstStyle/>
          <a:p>
            <a:pPr algn="r">
              <a:lnSpc>
                <a:spcPct val="150000"/>
              </a:lnSpc>
            </a:pPr>
            <a:r>
              <a:rPr lang="zh-CN" altLang="en-US" sz="1000" dirty="0">
                <a:solidFill>
                  <a:srgbClr val="EB193E"/>
                </a:solidFill>
                <a:latin typeface="方正颜宋简体_中" panose="02000000000000000000" pitchFamily="2" charset="-122"/>
                <a:ea typeface="方正颜宋简体_中" panose="02000000000000000000" pitchFamily="2" charset="-122"/>
              </a:rPr>
              <a:t>技术力量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9" name="组合 8"/>
          <p:cNvGrpSpPr/>
          <p:nvPr/>
        </p:nvGrpSpPr>
        <p:grpSpPr>
          <a:xfrm>
            <a:off x="4849391" y="1295495"/>
            <a:ext cx="642094" cy="639200"/>
            <a:chOff x="6568487" y="1762689"/>
            <a:chExt cx="869714" cy="869714"/>
          </a:xfrm>
        </p:grpSpPr>
        <p:sp>
          <p:nvSpPr>
            <p:cNvPr id="10" name="椭圆 9"/>
            <p:cNvSpPr/>
            <p:nvPr/>
          </p:nvSpPr>
          <p:spPr>
            <a:xfrm>
              <a:off x="6568487"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1"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5519265" y="2450522"/>
            <a:ext cx="642094" cy="639200"/>
            <a:chOff x="7475830" y="3334254"/>
            <a:chExt cx="869714" cy="869714"/>
          </a:xfrm>
        </p:grpSpPr>
        <p:sp>
          <p:nvSpPr>
            <p:cNvPr id="13" name="椭圆 12"/>
            <p:cNvSpPr/>
            <p:nvPr/>
          </p:nvSpPr>
          <p:spPr>
            <a:xfrm>
              <a:off x="7475830"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4"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5" name="组合 14"/>
          <p:cNvGrpSpPr/>
          <p:nvPr/>
        </p:nvGrpSpPr>
        <p:grpSpPr>
          <a:xfrm>
            <a:off x="4849390" y="3605550"/>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3509641" y="3589587"/>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2839766" y="2450522"/>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3509640" y="1295495"/>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spTree>
    <p:custDataLst>
      <p:tags r:id="rId1"/>
    </p:custDataLst>
    <p:extLst>
      <p:ext uri="{BB962C8B-B14F-4D97-AF65-F5344CB8AC3E}">
        <p14:creationId xmlns:p14="http://schemas.microsoft.com/office/powerpoint/2010/main" val="2472335997"/>
      </p:ext>
    </p:ext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par>
                                <p:cTn id="19" presetID="49" presetClass="entr" presetSubtype="0" decel="100000"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style.rotation</p:attrName>
                                        </p:attrNameLst>
                                      </p:cBhvr>
                                      <p:tavLst>
                                        <p:tav tm="0">
                                          <p:val>
                                            <p:fltVal val="360"/>
                                          </p:val>
                                        </p:tav>
                                        <p:tav tm="100000">
                                          <p:val>
                                            <p:fltVal val="0"/>
                                          </p:val>
                                        </p:tav>
                                      </p:tavLst>
                                    </p:anim>
                                    <p:animEffect transition="in" filter="fade">
                                      <p:cBhvr>
                                        <p:cTn id="24" dur="500"/>
                                        <p:tgtEl>
                                          <p:spTgt spid="12"/>
                                        </p:tgtEl>
                                      </p:cBhvr>
                                    </p:animEffect>
                                  </p:childTnLst>
                                </p:cTn>
                              </p:par>
                              <p:par>
                                <p:cTn id="25" presetID="49" presetClass="entr" presetSubtype="0" decel="10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par>
                                <p:cTn id="31" presetID="49" presetClass="entr" presetSubtype="0" decel="10000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 calcmode="lin" valueType="num">
                                      <p:cBhvr>
                                        <p:cTn id="35" dur="500" fill="hold"/>
                                        <p:tgtEl>
                                          <p:spTgt spid="18"/>
                                        </p:tgtEl>
                                        <p:attrNameLst>
                                          <p:attrName>style.rotation</p:attrName>
                                        </p:attrNameLst>
                                      </p:cBhvr>
                                      <p:tavLst>
                                        <p:tav tm="0">
                                          <p:val>
                                            <p:fltVal val="360"/>
                                          </p:val>
                                        </p:tav>
                                        <p:tav tm="100000">
                                          <p:val>
                                            <p:fltVal val="0"/>
                                          </p:val>
                                        </p:tav>
                                      </p:tavLst>
                                    </p:anim>
                                    <p:animEffect transition="in" filter="fade">
                                      <p:cBhvr>
                                        <p:cTn id="36" dur="500"/>
                                        <p:tgtEl>
                                          <p:spTgt spid="18"/>
                                        </p:tgtEl>
                                      </p:cBhvr>
                                    </p:animEffect>
                                  </p:childTnLst>
                                </p:cTn>
                              </p:par>
                              <p:par>
                                <p:cTn id="37" presetID="49" presetClass="entr" presetSubtype="0" decel="100000" fill="hold" nodeType="withEffect">
                                  <p:stCondLst>
                                    <p:cond delay="10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 calcmode="lin" valueType="num">
                                      <p:cBhvr>
                                        <p:cTn id="41" dur="500" fill="hold"/>
                                        <p:tgtEl>
                                          <p:spTgt spid="21"/>
                                        </p:tgtEl>
                                        <p:attrNameLst>
                                          <p:attrName>style.rotation</p:attrName>
                                        </p:attrNameLst>
                                      </p:cBhvr>
                                      <p:tavLst>
                                        <p:tav tm="0">
                                          <p:val>
                                            <p:fltVal val="360"/>
                                          </p:val>
                                        </p:tav>
                                        <p:tav tm="100000">
                                          <p:val>
                                            <p:fltVal val="0"/>
                                          </p:val>
                                        </p:tav>
                                      </p:tavLst>
                                    </p:anim>
                                    <p:animEffect transition="in" filter="fade">
                                      <p:cBhvr>
                                        <p:cTn id="42" dur="500"/>
                                        <p:tgtEl>
                                          <p:spTgt spid="21"/>
                                        </p:tgtEl>
                                      </p:cBhvr>
                                    </p:animEffect>
                                  </p:childTnLst>
                                </p:cTn>
                              </p:par>
                              <p:par>
                                <p:cTn id="43" presetID="49" presetClass="entr" presetSubtype="0" decel="100000" fill="hold" nodeType="withEffect">
                                  <p:stCondLst>
                                    <p:cond delay="125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 calcmode="lin" valueType="num">
                                      <p:cBhvr>
                                        <p:cTn id="47" dur="500" fill="hold"/>
                                        <p:tgtEl>
                                          <p:spTgt spid="24"/>
                                        </p:tgtEl>
                                        <p:attrNameLst>
                                          <p:attrName>style.rotation</p:attrName>
                                        </p:attrNameLst>
                                      </p:cBhvr>
                                      <p:tavLst>
                                        <p:tav tm="0">
                                          <p:val>
                                            <p:fltVal val="360"/>
                                          </p:val>
                                        </p:tav>
                                        <p:tav tm="100000">
                                          <p:val>
                                            <p:fltVal val="0"/>
                                          </p:val>
                                        </p:tav>
                                      </p:tavLst>
                                    </p:anim>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1+#ppt_w/2"/>
                                          </p:val>
                                        </p:tav>
                                        <p:tav tm="100000">
                                          <p:val>
                                            <p:strVal val="#ppt_x"/>
                                          </p:val>
                                        </p:tav>
                                      </p:tavLst>
                                    </p:anim>
                                    <p:anim calcmode="lin" valueType="num">
                                      <p:cBhvr additive="base">
                                        <p:cTn id="54" dur="500" fill="hold"/>
                                        <p:tgtEl>
                                          <p:spTgt spid="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1+#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0-#ppt_w/2"/>
                                          </p:val>
                                        </p:tav>
                                        <p:tav tm="100000">
                                          <p:val>
                                            <p:strVal val="#ppt_x"/>
                                          </p:val>
                                        </p:tav>
                                      </p:tavLst>
                                    </p:anim>
                                    <p:anim calcmode="lin" valueType="num">
                                      <p:cBhvr additive="base">
                                        <p:cTn id="66" dur="500" fill="hold"/>
                                        <p:tgtEl>
                                          <p:spTgt spid="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0-#ppt_w/2"/>
                                          </p:val>
                                        </p:tav>
                                        <p:tav tm="100000">
                                          <p:val>
                                            <p:strVal val="#ppt_x"/>
                                          </p:val>
                                        </p:tav>
                                      </p:tavLst>
                                    </p:anim>
                                    <p:anim calcmode="lin" valueType="num">
                                      <p:cBhvr additive="base">
                                        <p:cTn id="70" dur="500" fill="hold"/>
                                        <p:tgtEl>
                                          <p:spTgt spid="6"/>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0-#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B193E"/>
              </a:solidFill>
              <a:latin typeface="Times New Roman" panose="02020603050405020304" pitchFamily="18" charset="0"/>
              <a:ea typeface="方正颜宋简体_中" panose="02000000000000000000" pitchFamily="2" charset="-122"/>
            </a:endParaRPr>
          </a:p>
        </p:txBody>
      </p:sp>
      <p:sp>
        <p:nvSpPr>
          <p:cNvPr id="12" name="矩形 1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3" name="矩形 1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泪滴形 1"/>
          <p:cNvSpPr/>
          <p:nvPr/>
        </p:nvSpPr>
        <p:spPr>
          <a:xfrm rot="18900000" flipH="1">
            <a:off x="4714233" y="570087"/>
            <a:ext cx="2862693" cy="2849791"/>
          </a:xfrm>
          <a:prstGeom prst="teardrop">
            <a:avLst>
              <a:gd name="adj" fmla="val 123841"/>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10FAB4"/>
              </a:solidFill>
              <a:latin typeface="Times New Roman" panose="02020603050405020304" pitchFamily="18" charset="0"/>
              <a:ea typeface="方正颜宋简体_中" panose="02000000000000000000" pitchFamily="2" charset="-122"/>
            </a:endParaRPr>
          </a:p>
        </p:txBody>
      </p:sp>
      <p:sp>
        <p:nvSpPr>
          <p:cNvPr id="3" name="泪滴形 2"/>
          <p:cNvSpPr/>
          <p:nvPr/>
        </p:nvSpPr>
        <p:spPr>
          <a:xfrm rot="2700000">
            <a:off x="1486555" y="2104342"/>
            <a:ext cx="1925900" cy="1934620"/>
          </a:xfrm>
          <a:prstGeom prst="teardrop">
            <a:avLst>
              <a:gd name="adj" fmla="val 116236"/>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5121846" y="1469807"/>
            <a:ext cx="1821277" cy="995287"/>
          </a:xfrm>
          <a:prstGeom prst="rect">
            <a:avLst/>
          </a:prstGeom>
          <a:noFill/>
        </p:spPr>
        <p:txBody>
          <a:bodyPr wrap="none" lIns="89858" tIns="44929" rIns="89858" bIns="44929" rtlCol="0">
            <a:spAutoFit/>
          </a:bodyPr>
          <a:lstStyle/>
          <a:p>
            <a:r>
              <a:rPr lang="en-US" altLang="zh-CN" sz="5900" b="1" dirty="0">
                <a:solidFill>
                  <a:schemeClr val="bg1"/>
                </a:solidFill>
                <a:latin typeface="微软雅黑" panose="020B0503020204020204" pitchFamily="34" charset="-122"/>
                <a:ea typeface="微软雅黑" panose="020B0503020204020204" pitchFamily="34" charset="-122"/>
              </a:rPr>
              <a:t>70%</a:t>
            </a:r>
            <a:endParaRPr lang="zh-CN" altLang="en-US" sz="59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861234" y="2681334"/>
            <a:ext cx="1273726" cy="693685"/>
          </a:xfrm>
          <a:prstGeom prst="rect">
            <a:avLst/>
          </a:prstGeom>
          <a:noFill/>
        </p:spPr>
        <p:txBody>
          <a:bodyPr wrap="none" lIns="89858" tIns="44929" rIns="89858" bIns="44929" rtlCol="0">
            <a:spAutoFit/>
          </a:bodyPr>
          <a:lstStyle/>
          <a:p>
            <a:r>
              <a:rPr lang="en-US" altLang="zh-CN" sz="3900" b="1" dirty="0">
                <a:solidFill>
                  <a:schemeClr val="bg1"/>
                </a:solidFill>
                <a:latin typeface="微软雅黑" panose="020B0503020204020204" pitchFamily="34" charset="-122"/>
                <a:ea typeface="微软雅黑" panose="020B0503020204020204" pitchFamily="34" charset="-122"/>
              </a:rPr>
              <a:t>30%</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flipH="1">
            <a:off x="531121" y="1373267"/>
            <a:ext cx="2818652" cy="951950"/>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a:t>
            </a:r>
            <a:r>
              <a:rPr lang="zh-CN" altLang="en-US" sz="1200" dirty="0">
                <a:solidFill>
                  <a:schemeClr val="tx1">
                    <a:lumMod val="95000"/>
                    <a:lumOff val="5000"/>
                  </a:schemeClr>
                </a:solidFill>
                <a:latin typeface="微软雅黑" pitchFamily="34" charset="-122"/>
                <a:ea typeface="微软雅黑" pitchFamily="34" charset="-122"/>
              </a:rPr>
              <a:t>。</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7" name="矩形 6"/>
          <p:cNvSpPr/>
          <p:nvPr/>
        </p:nvSpPr>
        <p:spPr>
          <a:xfrm>
            <a:off x="1719468" y="1098849"/>
            <a:ext cx="1663686"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600" b="1" dirty="0">
                <a:solidFill>
                  <a:srgbClr val="EB193E"/>
                </a:solidFill>
                <a:latin typeface="微软雅黑" pitchFamily="34" charset="-122"/>
                <a:ea typeface="微软雅黑" pitchFamily="34" charset="-122"/>
              </a:rPr>
              <a:t>这里填写小标题</a:t>
            </a:r>
            <a:endParaRPr lang="en-US" altLang="zh-CN" sz="1600" b="1" dirty="0">
              <a:solidFill>
                <a:srgbClr val="EB193E"/>
              </a:solidFill>
              <a:latin typeface="微软雅黑" pitchFamily="34" charset="-122"/>
              <a:ea typeface="微软雅黑" pitchFamily="34" charset="-122"/>
            </a:endParaRPr>
          </a:p>
        </p:txBody>
      </p:sp>
      <p:sp>
        <p:nvSpPr>
          <p:cNvPr id="8" name="矩形 7"/>
          <p:cNvSpPr/>
          <p:nvPr/>
        </p:nvSpPr>
        <p:spPr>
          <a:xfrm flipH="1">
            <a:off x="4413017" y="3843247"/>
            <a:ext cx="3712738" cy="1228949"/>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这里输入简单的文字概述这里输入这里输入简单的文字概述这里输入简单文字概述简单的文字概述简单文字概述简单的文字概述</a:t>
            </a:r>
            <a:r>
              <a:rPr lang="zh-CN" altLang="en-US" sz="1200" dirty="0">
                <a:solidFill>
                  <a:schemeClr val="tx1">
                    <a:lumMod val="95000"/>
                    <a:lumOff val="5000"/>
                  </a:schemeClr>
                </a:solidFill>
                <a:latin typeface="微软雅黑" pitchFamily="34" charset="-122"/>
                <a:ea typeface="微软雅黑" pitchFamily="34" charset="-122"/>
              </a:rPr>
              <a:t>。</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9" name="矩形 8"/>
          <p:cNvSpPr/>
          <p:nvPr/>
        </p:nvSpPr>
        <p:spPr>
          <a:xfrm>
            <a:off x="4439846" y="3521566"/>
            <a:ext cx="1663686"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600" b="1" dirty="0">
                <a:solidFill>
                  <a:srgbClr val="EB193E"/>
                </a:solidFill>
                <a:latin typeface="微软雅黑" pitchFamily="34" charset="-122"/>
                <a:ea typeface="微软雅黑" pitchFamily="34" charset="-122"/>
              </a:rPr>
              <a:t>这里填写小标题</a:t>
            </a:r>
            <a:endParaRPr lang="en-US" altLang="zh-CN" sz="1600" b="1" dirty="0">
              <a:solidFill>
                <a:srgbClr val="EB193E"/>
              </a:solidFill>
              <a:latin typeface="微软雅黑" pitchFamily="34" charset="-122"/>
              <a:ea typeface="微软雅黑" pitchFamily="3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2991"/>
    </mc:Choice>
    <mc:Fallback xmlns="">
      <p:transition spd="slow" advTm="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350"/>
                                        <p:tgtEl>
                                          <p:spTgt spid="7"/>
                                        </p:tgtEl>
                                      </p:cBhvr>
                                    </p:animEffect>
                                  </p:childTnLst>
                                </p:cTn>
                              </p:par>
                              <p:par>
                                <p:cTn id="26" presetID="26" presetClass="emph" presetSubtype="0" fill="hold" grpId="1" nodeType="withEffect">
                                  <p:stCondLst>
                                    <p:cond delay="0"/>
                                  </p:stCondLst>
                                  <p:childTnLst>
                                    <p:animEffect transition="out" filter="fade">
                                      <p:cBhvr>
                                        <p:cTn id="27" dur="400" tmFilter="0, 0; .2, .5; .8, .5; 1, 0"/>
                                        <p:tgtEl>
                                          <p:spTgt spid="7"/>
                                        </p:tgtEl>
                                      </p:cBhvr>
                                    </p:animEffect>
                                    <p:animScale>
                                      <p:cBhvr>
                                        <p:cTn id="28" dur="200" autoRev="1" fill="hold"/>
                                        <p:tgtEl>
                                          <p:spTgt spid="7"/>
                                        </p:tgtEl>
                                      </p:cBhvr>
                                      <p:by x="105000" y="105000"/>
                                    </p:animScale>
                                  </p:childTnLst>
                                </p:cTn>
                              </p:par>
                            </p:childTnLst>
                          </p:cTn>
                        </p:par>
                        <p:par>
                          <p:cTn id="29" fill="hold">
                            <p:stCondLst>
                              <p:cond delay="1400"/>
                            </p:stCondLst>
                            <p:childTnLst>
                              <p:par>
                                <p:cTn id="30" presetID="10"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9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350"/>
                                        <p:tgtEl>
                                          <p:spTgt spid="9"/>
                                        </p:tgtEl>
                                      </p:cBhvr>
                                    </p:animEffect>
                                  </p:childTnLst>
                                </p:cTn>
                              </p:par>
                              <p:par>
                                <p:cTn id="37" presetID="26" presetClass="emph" presetSubtype="0" fill="hold" grpId="1" nodeType="withEffect">
                                  <p:stCondLst>
                                    <p:cond delay="0"/>
                                  </p:stCondLst>
                                  <p:childTnLst>
                                    <p:animEffect transition="out" filter="fade">
                                      <p:cBhvr>
                                        <p:cTn id="38" dur="400" tmFilter="0, 0; .2, .5; .8, .5; 1, 0"/>
                                        <p:tgtEl>
                                          <p:spTgt spid="9"/>
                                        </p:tgtEl>
                                      </p:cBhvr>
                                    </p:animEffect>
                                    <p:animScale>
                                      <p:cBhvr>
                                        <p:cTn id="39" dur="200" autoRev="1" fill="hold"/>
                                        <p:tgtEl>
                                          <p:spTgt spid="9"/>
                                        </p:tgtEl>
                                      </p:cBhvr>
                                      <p:by x="105000" y="105000"/>
                                    </p:animScale>
                                  </p:childTnLst>
                                </p:cTn>
                              </p:par>
                            </p:childTnLst>
                          </p:cTn>
                        </p:par>
                        <p:par>
                          <p:cTn id="40" fill="hold">
                            <p:stCondLst>
                              <p:cond delay="23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7" grpId="1"/>
      <p:bldP spid="8" grpId="0"/>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descr="C:\Documents and Settings\Administrator\桌面\复件 (4) 复件 4\ba8d822b65905f90.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6" name="矩形 4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7" name="矩形 4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custDataLst>
              <p:tags r:id="rId1"/>
            </p:custDataLst>
          </p:nvPr>
        </p:nvSpPr>
        <p:spPr>
          <a:xfrm>
            <a:off x="3684188" y="2492159"/>
            <a:ext cx="1632749" cy="2046673"/>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cxnSp>
        <p:nvCxnSpPr>
          <p:cNvPr id="3" name="直接连接符 2"/>
          <p:cNvCxnSpPr/>
          <p:nvPr>
            <p:custDataLst>
              <p:tags r:id="rId2"/>
            </p:custDataLst>
          </p:nvPr>
        </p:nvCxnSpPr>
        <p:spPr>
          <a:xfrm>
            <a:off x="3684189" y="3042012"/>
            <a:ext cx="16327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3"/>
            </p:custDataLst>
          </p:nvPr>
        </p:nvSpPr>
        <p:spPr>
          <a:xfrm>
            <a:off x="4022390" y="2025804"/>
            <a:ext cx="956346" cy="952036"/>
          </a:xfrm>
          <a:prstGeom prst="ellipse">
            <a:avLst/>
          </a:prstGeom>
          <a:solidFill>
            <a:schemeClr val="bg1"/>
          </a:solidFill>
          <a:ln w="28575">
            <a:solidFill>
              <a:srgbClr val="D7D7D7"/>
            </a:solidFill>
          </a:ln>
        </p:spPr>
        <p:style>
          <a:lnRef idx="2">
            <a:schemeClr val="accent1">
              <a:shade val="50000"/>
            </a:schemeClr>
          </a:lnRef>
          <a:fillRef idx="1">
            <a:schemeClr val="accent1"/>
          </a:fillRef>
          <a:effectRef idx="0">
            <a:schemeClr val="accent1"/>
          </a:effectRef>
          <a:fontRef idx="minor">
            <a:schemeClr val="lt1"/>
          </a:fontRef>
        </p:style>
        <p:txBody>
          <a:bodyPr wrap="square" lIns="67391" tIns="33696" rIns="67391" bIns="33696" rtlCol="0" anchor="ctr">
            <a:noAutofit/>
          </a:bodyPr>
          <a:lstStyle/>
          <a:p>
            <a:pPr algn="ctr"/>
            <a:r>
              <a:rPr lang="en-US" altLang="zh-CN" sz="2100" dirty="0">
                <a:solidFill>
                  <a:srgbClr val="EB193E"/>
                </a:solidFill>
                <a:latin typeface="Times New Roman" panose="02020603050405020304" pitchFamily="18" charset="0"/>
                <a:ea typeface="方正颜宋简体_中" panose="02000000000000000000" pitchFamily="2" charset="-122"/>
              </a:rPr>
              <a:t>55%</a:t>
            </a:r>
          </a:p>
        </p:txBody>
      </p:sp>
      <p:sp>
        <p:nvSpPr>
          <p:cNvPr id="5" name="矩形: 圆角 54"/>
          <p:cNvSpPr/>
          <p:nvPr>
            <p:custDataLst>
              <p:tags r:id="rId4"/>
            </p:custDataLst>
          </p:nvPr>
        </p:nvSpPr>
        <p:spPr>
          <a:xfrm>
            <a:off x="3778150" y="4136956"/>
            <a:ext cx="1444824" cy="3045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sz="1400" b="1" dirty="0">
                <a:solidFill>
                  <a:srgbClr val="EB193E"/>
                </a:solidFill>
                <a:latin typeface="Times New Roman" panose="02020603050405020304" pitchFamily="18" charset="0"/>
                <a:ea typeface="方正颜宋简体_中" panose="02000000000000000000" pitchFamily="2" charset="-122"/>
              </a:rPr>
              <a:t>输入小标题</a:t>
            </a:r>
          </a:p>
        </p:txBody>
      </p:sp>
      <p:sp>
        <p:nvSpPr>
          <p:cNvPr id="6" name="文本框 40"/>
          <p:cNvSpPr txBox="1"/>
          <p:nvPr>
            <p:custDataLst>
              <p:tags r:id="rId5"/>
            </p:custDataLst>
          </p:nvPr>
        </p:nvSpPr>
        <p:spPr>
          <a:xfrm>
            <a:off x="3778152" y="3312206"/>
            <a:ext cx="1444822" cy="769837"/>
          </a:xfrm>
          <a:prstGeom prst="rect">
            <a:avLst/>
          </a:prstGeom>
        </p:spPr>
        <p:txBody>
          <a:bodyPr wrap="square" lIns="67391" tIns="33696" rIns="67391" bIns="33696">
            <a:normAutofit/>
          </a:bodyPr>
          <a:lstStyle>
            <a:defPPr>
              <a:defRPr lang="zh-CN"/>
            </a:defPPr>
            <a:lvl1pPr algn="ctr">
              <a:defRPr>
                <a:solidFill>
                  <a:schemeClr val="bg1"/>
                </a:solidFill>
                <a:latin typeface="华文细黑" panose="02010600040101010101" pitchFamily="2" charset="-122"/>
                <a:ea typeface="华文细黑" panose="02010600040101010101" pitchFamily="2" charset="-122"/>
              </a:defRPr>
            </a:lvl1pPr>
          </a:lstStyle>
          <a:p>
            <a:pPr>
              <a:spcBef>
                <a:spcPct val="0"/>
              </a:spcBef>
            </a:pPr>
            <a:r>
              <a:rPr lang="zh-CN" altLang="en-US" sz="1200" dirty="0">
                <a:solidFill>
                  <a:srgbClr val="EB193E"/>
                </a:solidFill>
                <a:latin typeface="微软雅黑" panose="020B0503020204020204" charset="-122"/>
                <a:ea typeface="微软雅黑" panose="020B0503020204020204" charset="-122"/>
              </a:rPr>
              <a:t>在此处输入文字对公司所需人才的基本特征进行介绍。</a:t>
            </a:r>
            <a:endParaRPr lang="en-US" altLang="en-US" sz="1200" dirty="0">
              <a:solidFill>
                <a:srgbClr val="EB193E"/>
              </a:solidFill>
              <a:latin typeface="微软雅黑" panose="020B0503020204020204" charset="-122"/>
              <a:ea typeface="微软雅黑" panose="020B0503020204020204" charset="-122"/>
            </a:endParaRPr>
          </a:p>
        </p:txBody>
      </p:sp>
      <p:sp>
        <p:nvSpPr>
          <p:cNvPr id="7" name="矩形 6"/>
          <p:cNvSpPr/>
          <p:nvPr>
            <p:custDataLst>
              <p:tags r:id="rId6"/>
            </p:custDataLst>
          </p:nvPr>
        </p:nvSpPr>
        <p:spPr>
          <a:xfrm>
            <a:off x="1990962" y="2492159"/>
            <a:ext cx="1632749" cy="2046673"/>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cxnSp>
        <p:nvCxnSpPr>
          <p:cNvPr id="8" name="直接连接符 7"/>
          <p:cNvCxnSpPr/>
          <p:nvPr>
            <p:custDataLst>
              <p:tags r:id="rId7"/>
            </p:custDataLst>
          </p:nvPr>
        </p:nvCxnSpPr>
        <p:spPr>
          <a:xfrm>
            <a:off x="1990963" y="3042012"/>
            <a:ext cx="16327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8"/>
            </p:custDataLst>
          </p:nvPr>
        </p:nvSpPr>
        <p:spPr>
          <a:xfrm>
            <a:off x="2329164" y="2025804"/>
            <a:ext cx="956346" cy="952036"/>
          </a:xfrm>
          <a:prstGeom prst="ellipse">
            <a:avLst/>
          </a:prstGeom>
          <a:solidFill>
            <a:schemeClr val="bg1"/>
          </a:solidFill>
          <a:ln w="28575">
            <a:solidFill>
              <a:srgbClr val="EB193E"/>
            </a:solidFill>
          </a:ln>
        </p:spPr>
        <p:style>
          <a:lnRef idx="2">
            <a:schemeClr val="accent1">
              <a:shade val="50000"/>
            </a:schemeClr>
          </a:lnRef>
          <a:fillRef idx="1">
            <a:schemeClr val="accent1"/>
          </a:fillRef>
          <a:effectRef idx="0">
            <a:schemeClr val="accent1"/>
          </a:effectRef>
          <a:fontRef idx="minor">
            <a:schemeClr val="lt1"/>
          </a:fontRef>
        </p:style>
        <p:txBody>
          <a:bodyPr wrap="square" lIns="67391" tIns="33696" rIns="67391" bIns="33696" rtlCol="0" anchor="ctr">
            <a:noAutofit/>
          </a:bodyPr>
          <a:lstStyle/>
          <a:p>
            <a:pPr algn="ctr"/>
            <a:r>
              <a:rPr lang="en-US" altLang="zh-CN" sz="2100" dirty="0">
                <a:solidFill>
                  <a:srgbClr val="EB193E"/>
                </a:solidFill>
                <a:latin typeface="Times New Roman" panose="02020603050405020304" pitchFamily="18" charset="0"/>
                <a:ea typeface="方正颜宋简体_中" panose="02000000000000000000" pitchFamily="2" charset="-122"/>
              </a:rPr>
              <a:t>35%</a:t>
            </a:r>
          </a:p>
        </p:txBody>
      </p:sp>
      <p:sp>
        <p:nvSpPr>
          <p:cNvPr id="10" name="矩形: 圆角 46"/>
          <p:cNvSpPr/>
          <p:nvPr>
            <p:custDataLst>
              <p:tags r:id="rId9"/>
            </p:custDataLst>
          </p:nvPr>
        </p:nvSpPr>
        <p:spPr>
          <a:xfrm>
            <a:off x="2084924" y="4136956"/>
            <a:ext cx="1444824" cy="3045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sz="1400" b="1" dirty="0">
                <a:solidFill>
                  <a:srgbClr val="EB193E"/>
                </a:solidFill>
                <a:latin typeface="Times New Roman" panose="02020603050405020304" pitchFamily="18" charset="0"/>
                <a:ea typeface="方正颜宋简体_中" panose="02000000000000000000" pitchFamily="2" charset="-122"/>
              </a:rPr>
              <a:t>输入小标题</a:t>
            </a:r>
          </a:p>
        </p:txBody>
      </p:sp>
      <p:sp>
        <p:nvSpPr>
          <p:cNvPr id="11" name="文本框 47"/>
          <p:cNvSpPr txBox="1"/>
          <p:nvPr>
            <p:custDataLst>
              <p:tags r:id="rId10"/>
            </p:custDataLst>
          </p:nvPr>
        </p:nvSpPr>
        <p:spPr>
          <a:xfrm>
            <a:off x="2084926" y="3312206"/>
            <a:ext cx="1444822" cy="769837"/>
          </a:xfrm>
          <a:prstGeom prst="rect">
            <a:avLst/>
          </a:prstGeom>
        </p:spPr>
        <p:txBody>
          <a:bodyPr wrap="square" lIns="67391" tIns="33696" rIns="67391" bIns="33696">
            <a:normAutofit/>
          </a:bodyPr>
          <a:lstStyle>
            <a:defPPr>
              <a:defRPr lang="zh-CN"/>
            </a:defPPr>
            <a:lvl1pPr algn="ctr">
              <a:defRPr>
                <a:solidFill>
                  <a:schemeClr val="bg1"/>
                </a:solidFill>
                <a:latin typeface="华文细黑" panose="02010600040101010101" pitchFamily="2" charset="-122"/>
                <a:ea typeface="华文细黑" panose="02010600040101010101" pitchFamily="2" charset="-122"/>
              </a:defRPr>
            </a:lvl1pPr>
          </a:lstStyle>
          <a:p>
            <a:pPr>
              <a:spcBef>
                <a:spcPct val="0"/>
              </a:spcBef>
            </a:pPr>
            <a:r>
              <a:rPr lang="zh-CN" altLang="en-US" sz="1200" dirty="0">
                <a:solidFill>
                  <a:schemeClr val="bg2"/>
                </a:solidFill>
                <a:latin typeface="微软雅黑" panose="020B0503020204020204" charset="-122"/>
                <a:ea typeface="微软雅黑" panose="020B0503020204020204" charset="-122"/>
              </a:rPr>
              <a:t>在此处输入文字对公司所需人才的基本特征进行介绍。</a:t>
            </a:r>
            <a:endParaRPr lang="en-US" altLang="en-US" sz="1200" dirty="0">
              <a:solidFill>
                <a:schemeClr val="bg2"/>
              </a:solidFill>
              <a:latin typeface="微软雅黑" panose="020B0503020204020204" charset="-122"/>
              <a:ea typeface="微软雅黑" panose="020B0503020204020204" charset="-122"/>
            </a:endParaRPr>
          </a:p>
        </p:txBody>
      </p:sp>
      <p:sp>
        <p:nvSpPr>
          <p:cNvPr id="12" name="矩形 11"/>
          <p:cNvSpPr/>
          <p:nvPr>
            <p:custDataLst>
              <p:tags r:id="rId11"/>
            </p:custDataLst>
          </p:nvPr>
        </p:nvSpPr>
        <p:spPr>
          <a:xfrm>
            <a:off x="297736" y="2492159"/>
            <a:ext cx="1632749" cy="2046673"/>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cxnSp>
        <p:nvCxnSpPr>
          <p:cNvPr id="13" name="直接连接符 12"/>
          <p:cNvCxnSpPr/>
          <p:nvPr>
            <p:custDataLst>
              <p:tags r:id="rId12"/>
            </p:custDataLst>
          </p:nvPr>
        </p:nvCxnSpPr>
        <p:spPr>
          <a:xfrm>
            <a:off x="297737" y="3042012"/>
            <a:ext cx="16327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custDataLst>
              <p:tags r:id="rId13"/>
            </p:custDataLst>
          </p:nvPr>
        </p:nvSpPr>
        <p:spPr>
          <a:xfrm>
            <a:off x="635938" y="2025804"/>
            <a:ext cx="956346" cy="952036"/>
          </a:xfrm>
          <a:prstGeom prst="ellipse">
            <a:avLst/>
          </a:prstGeom>
          <a:solidFill>
            <a:schemeClr val="bg1"/>
          </a:solidFill>
          <a:ln w="28575">
            <a:solidFill>
              <a:srgbClr val="D7D7D7"/>
            </a:solidFill>
          </a:ln>
        </p:spPr>
        <p:style>
          <a:lnRef idx="2">
            <a:schemeClr val="accent1">
              <a:shade val="50000"/>
            </a:schemeClr>
          </a:lnRef>
          <a:fillRef idx="1">
            <a:schemeClr val="accent1"/>
          </a:fillRef>
          <a:effectRef idx="0">
            <a:schemeClr val="accent1"/>
          </a:effectRef>
          <a:fontRef idx="minor">
            <a:schemeClr val="lt1"/>
          </a:fontRef>
        </p:style>
        <p:txBody>
          <a:bodyPr wrap="square" lIns="67391" tIns="33696" rIns="67391" bIns="33696" rtlCol="0" anchor="ctr">
            <a:noAutofit/>
          </a:bodyPr>
          <a:lstStyle/>
          <a:p>
            <a:pPr algn="ctr"/>
            <a:r>
              <a:rPr lang="en-US" altLang="zh-CN" sz="2100" dirty="0">
                <a:solidFill>
                  <a:srgbClr val="EB193E"/>
                </a:solidFill>
                <a:latin typeface="Times New Roman" panose="02020603050405020304" pitchFamily="18" charset="0"/>
                <a:ea typeface="方正颜宋简体_中" panose="02000000000000000000" pitchFamily="2" charset="-122"/>
              </a:rPr>
              <a:t>15%</a:t>
            </a:r>
          </a:p>
        </p:txBody>
      </p:sp>
      <p:sp>
        <p:nvSpPr>
          <p:cNvPr id="15" name="矩形: 圆角 39"/>
          <p:cNvSpPr/>
          <p:nvPr>
            <p:custDataLst>
              <p:tags r:id="rId14"/>
            </p:custDataLst>
          </p:nvPr>
        </p:nvSpPr>
        <p:spPr>
          <a:xfrm>
            <a:off x="391698" y="4136956"/>
            <a:ext cx="1444824" cy="3045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sz="1400" b="1" dirty="0">
                <a:solidFill>
                  <a:srgbClr val="EB193E"/>
                </a:solidFill>
                <a:latin typeface="Times New Roman" panose="02020603050405020304" pitchFamily="18" charset="0"/>
                <a:ea typeface="方正颜宋简体_中" panose="02000000000000000000" pitchFamily="2" charset="-122"/>
              </a:rPr>
              <a:t>输入小标题</a:t>
            </a:r>
          </a:p>
        </p:txBody>
      </p:sp>
      <p:sp>
        <p:nvSpPr>
          <p:cNvPr id="16" name="文本框 53"/>
          <p:cNvSpPr txBox="1"/>
          <p:nvPr>
            <p:custDataLst>
              <p:tags r:id="rId15"/>
            </p:custDataLst>
          </p:nvPr>
        </p:nvSpPr>
        <p:spPr>
          <a:xfrm>
            <a:off x="391700" y="3312206"/>
            <a:ext cx="1444822" cy="769837"/>
          </a:xfrm>
          <a:prstGeom prst="rect">
            <a:avLst/>
          </a:prstGeom>
        </p:spPr>
        <p:txBody>
          <a:bodyPr wrap="square" lIns="67391" tIns="33696" rIns="67391" bIns="33696">
            <a:normAutofit/>
          </a:bodyPr>
          <a:lstStyle>
            <a:defPPr>
              <a:defRPr lang="zh-CN"/>
            </a:defPPr>
            <a:lvl1pPr algn="ctr">
              <a:defRPr>
                <a:solidFill>
                  <a:schemeClr val="bg1"/>
                </a:solidFill>
                <a:latin typeface="华文细黑" panose="02010600040101010101" pitchFamily="2" charset="-122"/>
                <a:ea typeface="华文细黑" panose="02010600040101010101" pitchFamily="2" charset="-122"/>
              </a:defRPr>
            </a:lvl1pPr>
          </a:lstStyle>
          <a:p>
            <a:pPr>
              <a:spcBef>
                <a:spcPct val="0"/>
              </a:spcBef>
            </a:pPr>
            <a:r>
              <a:rPr lang="zh-CN" altLang="en-US" sz="1200" dirty="0">
                <a:solidFill>
                  <a:srgbClr val="EB193E"/>
                </a:solidFill>
                <a:latin typeface="微软雅黑" panose="020B0503020204020204" charset="-122"/>
                <a:ea typeface="微软雅黑" panose="020B0503020204020204" charset="-122"/>
              </a:rPr>
              <a:t>在此处输入文字对公司所需人才的基本特征进行介绍。</a:t>
            </a:r>
            <a:endParaRPr lang="en-US" altLang="en-US" sz="1200" dirty="0">
              <a:solidFill>
                <a:srgbClr val="EB193E"/>
              </a:solidFill>
              <a:latin typeface="微软雅黑" panose="020B0503020204020204" charset="-122"/>
              <a:ea typeface="微软雅黑" panose="020B0503020204020204" charset="-122"/>
            </a:endParaRPr>
          </a:p>
        </p:txBody>
      </p:sp>
      <p:sp>
        <p:nvSpPr>
          <p:cNvPr id="17" name="矩形 16"/>
          <p:cNvSpPr/>
          <p:nvPr>
            <p:custDataLst>
              <p:tags r:id="rId16"/>
            </p:custDataLst>
          </p:nvPr>
        </p:nvSpPr>
        <p:spPr>
          <a:xfrm>
            <a:off x="7070640" y="2492159"/>
            <a:ext cx="1632749" cy="2046673"/>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cxnSp>
        <p:nvCxnSpPr>
          <p:cNvPr id="18" name="直接连接符 17"/>
          <p:cNvCxnSpPr/>
          <p:nvPr>
            <p:custDataLst>
              <p:tags r:id="rId17"/>
            </p:custDataLst>
          </p:nvPr>
        </p:nvCxnSpPr>
        <p:spPr>
          <a:xfrm>
            <a:off x="7070640" y="3042012"/>
            <a:ext cx="16327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18"/>
            </p:custDataLst>
          </p:nvPr>
        </p:nvSpPr>
        <p:spPr>
          <a:xfrm>
            <a:off x="7408841" y="2025804"/>
            <a:ext cx="956346" cy="952036"/>
          </a:xfrm>
          <a:prstGeom prst="ellipse">
            <a:avLst/>
          </a:prstGeom>
          <a:solidFill>
            <a:schemeClr val="bg1"/>
          </a:solidFill>
          <a:ln w="28575">
            <a:solidFill>
              <a:srgbClr val="D7D7D7"/>
            </a:solidFill>
          </a:ln>
        </p:spPr>
        <p:style>
          <a:lnRef idx="2">
            <a:schemeClr val="accent1">
              <a:shade val="50000"/>
            </a:schemeClr>
          </a:lnRef>
          <a:fillRef idx="1">
            <a:schemeClr val="accent1"/>
          </a:fillRef>
          <a:effectRef idx="0">
            <a:schemeClr val="accent1"/>
          </a:effectRef>
          <a:fontRef idx="minor">
            <a:schemeClr val="lt1"/>
          </a:fontRef>
        </p:style>
        <p:txBody>
          <a:bodyPr wrap="square" lIns="67391" tIns="33696" rIns="67391" bIns="33696" rtlCol="0" anchor="ctr">
            <a:noAutofit/>
          </a:bodyPr>
          <a:lstStyle/>
          <a:p>
            <a:pPr algn="ctr"/>
            <a:r>
              <a:rPr lang="en-US" altLang="zh-CN" sz="2100" dirty="0">
                <a:solidFill>
                  <a:srgbClr val="EB193E"/>
                </a:solidFill>
                <a:latin typeface="Times New Roman" panose="02020603050405020304" pitchFamily="18" charset="0"/>
                <a:ea typeface="方正颜宋简体_中" panose="02000000000000000000" pitchFamily="2" charset="-122"/>
              </a:rPr>
              <a:t>95%</a:t>
            </a:r>
          </a:p>
        </p:txBody>
      </p:sp>
      <p:sp>
        <p:nvSpPr>
          <p:cNvPr id="20" name="矩形: 圆角 55"/>
          <p:cNvSpPr/>
          <p:nvPr>
            <p:custDataLst>
              <p:tags r:id="rId19"/>
            </p:custDataLst>
          </p:nvPr>
        </p:nvSpPr>
        <p:spPr>
          <a:xfrm>
            <a:off x="7164602" y="4136956"/>
            <a:ext cx="1444824" cy="3045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sz="1400" b="1" dirty="0">
                <a:solidFill>
                  <a:srgbClr val="EB193E"/>
                </a:solidFill>
                <a:latin typeface="Times New Roman" panose="02020603050405020304" pitchFamily="18" charset="0"/>
                <a:ea typeface="方正颜宋简体_中" panose="02000000000000000000" pitchFamily="2" charset="-122"/>
              </a:rPr>
              <a:t>输入小标题</a:t>
            </a:r>
          </a:p>
        </p:txBody>
      </p:sp>
      <p:sp>
        <p:nvSpPr>
          <p:cNvPr id="21" name="文本框 59"/>
          <p:cNvSpPr txBox="1"/>
          <p:nvPr>
            <p:custDataLst>
              <p:tags r:id="rId20"/>
            </p:custDataLst>
          </p:nvPr>
        </p:nvSpPr>
        <p:spPr>
          <a:xfrm>
            <a:off x="7164603" y="3312206"/>
            <a:ext cx="1444822" cy="769837"/>
          </a:xfrm>
          <a:prstGeom prst="rect">
            <a:avLst/>
          </a:prstGeom>
        </p:spPr>
        <p:txBody>
          <a:bodyPr wrap="square" lIns="67391" tIns="33696" rIns="67391" bIns="33696">
            <a:normAutofit/>
          </a:bodyPr>
          <a:lstStyle>
            <a:defPPr>
              <a:defRPr lang="zh-CN"/>
            </a:defPPr>
            <a:lvl1pPr algn="ctr">
              <a:defRPr>
                <a:solidFill>
                  <a:schemeClr val="bg1"/>
                </a:solidFill>
                <a:latin typeface="华文细黑" panose="02010600040101010101" pitchFamily="2" charset="-122"/>
                <a:ea typeface="华文细黑" panose="02010600040101010101" pitchFamily="2" charset="-122"/>
              </a:defRPr>
            </a:lvl1pPr>
          </a:lstStyle>
          <a:p>
            <a:pPr>
              <a:spcBef>
                <a:spcPct val="0"/>
              </a:spcBef>
            </a:pPr>
            <a:r>
              <a:rPr lang="zh-CN" altLang="en-US" sz="1200" dirty="0">
                <a:solidFill>
                  <a:srgbClr val="EB193E"/>
                </a:solidFill>
                <a:latin typeface="微软雅黑" panose="020B0503020204020204" charset="-122"/>
                <a:ea typeface="微软雅黑" panose="020B0503020204020204" charset="-122"/>
              </a:rPr>
              <a:t>在此处输入文字对公司所需人才的基本特征进行介绍。</a:t>
            </a:r>
            <a:endParaRPr lang="en-US" altLang="en-US" sz="1200" dirty="0">
              <a:solidFill>
                <a:srgbClr val="EB193E"/>
              </a:solidFill>
              <a:latin typeface="微软雅黑" panose="020B0503020204020204" charset="-122"/>
              <a:ea typeface="微软雅黑" panose="020B0503020204020204" charset="-122"/>
            </a:endParaRPr>
          </a:p>
        </p:txBody>
      </p:sp>
      <p:sp>
        <p:nvSpPr>
          <p:cNvPr id="22" name="矩形 21"/>
          <p:cNvSpPr/>
          <p:nvPr>
            <p:custDataLst>
              <p:tags r:id="rId21"/>
            </p:custDataLst>
          </p:nvPr>
        </p:nvSpPr>
        <p:spPr>
          <a:xfrm>
            <a:off x="5377414" y="2492159"/>
            <a:ext cx="1632749" cy="2046673"/>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cxnSp>
        <p:nvCxnSpPr>
          <p:cNvPr id="23" name="直接连接符 22"/>
          <p:cNvCxnSpPr/>
          <p:nvPr>
            <p:custDataLst>
              <p:tags r:id="rId22"/>
            </p:custDataLst>
          </p:nvPr>
        </p:nvCxnSpPr>
        <p:spPr>
          <a:xfrm>
            <a:off x="5377414" y="3042012"/>
            <a:ext cx="16327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椭圆 23"/>
          <p:cNvSpPr/>
          <p:nvPr>
            <p:custDataLst>
              <p:tags r:id="rId23"/>
            </p:custDataLst>
          </p:nvPr>
        </p:nvSpPr>
        <p:spPr>
          <a:xfrm>
            <a:off x="5715615" y="2025804"/>
            <a:ext cx="956346" cy="952036"/>
          </a:xfrm>
          <a:prstGeom prst="ellipse">
            <a:avLst/>
          </a:prstGeom>
          <a:solidFill>
            <a:schemeClr val="bg1"/>
          </a:solidFill>
          <a:ln w="28575">
            <a:solidFill>
              <a:srgbClr val="EB193E"/>
            </a:solidFill>
          </a:ln>
        </p:spPr>
        <p:style>
          <a:lnRef idx="2">
            <a:schemeClr val="accent1">
              <a:shade val="50000"/>
            </a:schemeClr>
          </a:lnRef>
          <a:fillRef idx="1">
            <a:schemeClr val="accent1"/>
          </a:fillRef>
          <a:effectRef idx="0">
            <a:schemeClr val="accent1"/>
          </a:effectRef>
          <a:fontRef idx="minor">
            <a:schemeClr val="lt1"/>
          </a:fontRef>
        </p:style>
        <p:txBody>
          <a:bodyPr wrap="square" lIns="67391" tIns="33696" rIns="67391" bIns="33696" rtlCol="0" anchor="ctr">
            <a:noAutofit/>
          </a:bodyPr>
          <a:lstStyle/>
          <a:p>
            <a:pPr algn="ctr"/>
            <a:r>
              <a:rPr lang="en-US" altLang="zh-CN" sz="2100" dirty="0">
                <a:solidFill>
                  <a:srgbClr val="EB193E"/>
                </a:solidFill>
                <a:latin typeface="Times New Roman" panose="02020603050405020304" pitchFamily="18" charset="0"/>
                <a:ea typeface="方正颜宋简体_中" panose="02000000000000000000" pitchFamily="2" charset="-122"/>
              </a:rPr>
              <a:t>75%</a:t>
            </a:r>
          </a:p>
        </p:txBody>
      </p:sp>
      <p:sp>
        <p:nvSpPr>
          <p:cNvPr id="25" name="矩形: 圆角 63"/>
          <p:cNvSpPr/>
          <p:nvPr>
            <p:custDataLst>
              <p:tags r:id="rId24"/>
            </p:custDataLst>
          </p:nvPr>
        </p:nvSpPr>
        <p:spPr>
          <a:xfrm>
            <a:off x="5471376" y="4136956"/>
            <a:ext cx="1444824" cy="3045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zh-CN" altLang="en-US" sz="1400" b="1" dirty="0">
                <a:solidFill>
                  <a:srgbClr val="EB193E"/>
                </a:solidFill>
                <a:latin typeface="Times New Roman" panose="02020603050405020304" pitchFamily="18" charset="0"/>
                <a:ea typeface="方正颜宋简体_中" panose="02000000000000000000" pitchFamily="2" charset="-122"/>
              </a:rPr>
              <a:t>输入小标题</a:t>
            </a:r>
          </a:p>
        </p:txBody>
      </p:sp>
      <p:sp>
        <p:nvSpPr>
          <p:cNvPr id="26" name="文本框 65"/>
          <p:cNvSpPr txBox="1"/>
          <p:nvPr>
            <p:custDataLst>
              <p:tags r:id="rId25"/>
            </p:custDataLst>
          </p:nvPr>
        </p:nvSpPr>
        <p:spPr>
          <a:xfrm>
            <a:off x="5471377" y="3312206"/>
            <a:ext cx="1444822" cy="769837"/>
          </a:xfrm>
          <a:prstGeom prst="rect">
            <a:avLst/>
          </a:prstGeom>
        </p:spPr>
        <p:txBody>
          <a:bodyPr wrap="square" lIns="67391" tIns="33696" rIns="67391" bIns="33696">
            <a:normAutofit/>
          </a:bodyPr>
          <a:lstStyle>
            <a:defPPr>
              <a:defRPr lang="zh-CN"/>
            </a:defPPr>
            <a:lvl1pPr algn="ctr">
              <a:defRPr>
                <a:solidFill>
                  <a:schemeClr val="bg1"/>
                </a:solidFill>
                <a:latin typeface="华文细黑" panose="02010600040101010101" pitchFamily="2" charset="-122"/>
                <a:ea typeface="华文细黑" panose="02010600040101010101" pitchFamily="2" charset="-122"/>
              </a:defRPr>
            </a:lvl1pPr>
          </a:lstStyle>
          <a:p>
            <a:pPr>
              <a:spcBef>
                <a:spcPct val="0"/>
              </a:spcBef>
            </a:pPr>
            <a:r>
              <a:rPr lang="zh-CN" altLang="en-US" sz="1200" dirty="0">
                <a:solidFill>
                  <a:schemeClr val="bg2"/>
                </a:solidFill>
                <a:latin typeface="微软雅黑" panose="020B0503020204020204" charset="-122"/>
                <a:ea typeface="微软雅黑" panose="020B0503020204020204" charset="-122"/>
              </a:rPr>
              <a:t>在此处输入文字对公司所需人才的基本特征进行介绍。</a:t>
            </a:r>
            <a:endParaRPr lang="en-US" altLang="en-US" sz="1200" dirty="0">
              <a:solidFill>
                <a:schemeClr val="bg2"/>
              </a:solidFill>
              <a:latin typeface="微软雅黑" panose="020B0503020204020204" charset="-122"/>
              <a:ea typeface="微软雅黑" panose="020B0503020204020204" charset="-122"/>
            </a:endParaRPr>
          </a:p>
        </p:txBody>
      </p:sp>
      <p:grpSp>
        <p:nvGrpSpPr>
          <p:cNvPr id="27" name="组合 26"/>
          <p:cNvGrpSpPr/>
          <p:nvPr/>
        </p:nvGrpSpPr>
        <p:grpSpPr>
          <a:xfrm>
            <a:off x="867972" y="1325197"/>
            <a:ext cx="492276" cy="485005"/>
            <a:chOff x="6967126" y="4092464"/>
            <a:chExt cx="453105" cy="448433"/>
          </a:xfrm>
          <a:solidFill>
            <a:srgbClr val="EB193E"/>
          </a:solidFill>
          <a:effectLst/>
        </p:grpSpPr>
        <p:sp>
          <p:nvSpPr>
            <p:cNvPr id="2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2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30" name="组合 29"/>
          <p:cNvGrpSpPr/>
          <p:nvPr/>
        </p:nvGrpSpPr>
        <p:grpSpPr>
          <a:xfrm>
            <a:off x="2572110" y="1344726"/>
            <a:ext cx="470452" cy="447902"/>
            <a:chOff x="6042259" y="5362013"/>
            <a:chExt cx="464982" cy="444699"/>
          </a:xfrm>
          <a:solidFill>
            <a:srgbClr val="EB193E"/>
          </a:solidFill>
          <a:effectLst/>
        </p:grpSpPr>
        <p:sp>
          <p:nvSpPr>
            <p:cNvPr id="31" name="Freeform 25"/>
            <p:cNvSpPr/>
            <p:nvPr/>
          </p:nvSpPr>
          <p:spPr bwMode="auto">
            <a:xfrm>
              <a:off x="6212692" y="5681688"/>
              <a:ext cx="125025" cy="125024"/>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32" name="任意多边形 31"/>
            <p:cNvSpPr>
              <a:spLocks noChangeArrowheads="1"/>
            </p:cNvSpPr>
            <p:nvPr/>
          </p:nvSpPr>
          <p:spPr bwMode="auto">
            <a:xfrm>
              <a:off x="6042259" y="5362013"/>
              <a:ext cx="464982" cy="338443"/>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3" name="Freeform 18"/>
          <p:cNvSpPr>
            <a:spLocks noEditPoints="1"/>
          </p:cNvSpPr>
          <p:nvPr/>
        </p:nvSpPr>
        <p:spPr bwMode="auto">
          <a:xfrm>
            <a:off x="4254424" y="1345411"/>
            <a:ext cx="468386" cy="464791"/>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rgbClr val="EB193E"/>
          </a:solidFill>
          <a:ln>
            <a:noFill/>
          </a:ln>
          <a:effectLst/>
        </p:spPr>
        <p:txBody>
          <a:bodyPr vert="horz" wrap="square" lIns="67391" tIns="33696" rIns="67391" bIns="33696"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nvGrpSpPr>
          <p:cNvPr id="34" name="Group 18"/>
          <p:cNvGrpSpPr>
            <a:grpSpLocks noChangeAspect="1"/>
          </p:cNvGrpSpPr>
          <p:nvPr/>
        </p:nvGrpSpPr>
        <p:grpSpPr bwMode="auto">
          <a:xfrm>
            <a:off x="5951177" y="1349292"/>
            <a:ext cx="485221" cy="418630"/>
            <a:chOff x="3525" y="1887"/>
            <a:chExt cx="630" cy="546"/>
          </a:xfrm>
          <a:solidFill>
            <a:srgbClr val="EB193E"/>
          </a:solidFill>
          <a:effectLst/>
        </p:grpSpPr>
        <p:sp>
          <p:nvSpPr>
            <p:cNvPr id="35"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36"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37"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sp>
          <p:nvSpPr>
            <p:cNvPr id="38"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500" dirty="0">
                <a:solidFill>
                  <a:prstClr val="black"/>
                </a:solidFill>
                <a:latin typeface="Times New Roman" panose="02020603050405020304" pitchFamily="18" charset="0"/>
                <a:ea typeface="方正颜宋简体_中" panose="02000000000000000000" pitchFamily="2" charset="-122"/>
              </a:endParaRPr>
            </a:p>
          </p:txBody>
        </p:sp>
      </p:grpSp>
      <p:grpSp>
        <p:nvGrpSpPr>
          <p:cNvPr id="39" name="组合 38"/>
          <p:cNvGrpSpPr/>
          <p:nvPr/>
        </p:nvGrpSpPr>
        <p:grpSpPr>
          <a:xfrm>
            <a:off x="7751185" y="1309265"/>
            <a:ext cx="614003" cy="515155"/>
            <a:chOff x="3526102" y="915987"/>
            <a:chExt cx="560236" cy="472172"/>
          </a:xfrm>
          <a:solidFill>
            <a:srgbClr val="EB193E"/>
          </a:solidFill>
          <a:effectLst/>
        </p:grpSpPr>
        <p:sp>
          <p:nvSpPr>
            <p:cNvPr id="40"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41"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42"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43"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4896"/>
    </mc:Choice>
    <mc:Fallback xmlns="">
      <p:transition spd="slow" advTm="4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500"/>
                                        <p:tgtEl>
                                          <p:spTgt spid="4"/>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par>
                          <p:cTn id="84" fill="hold">
                            <p:stCondLst>
                              <p:cond delay="100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childTnLst>
                          </p:cTn>
                        </p:par>
                        <p:par>
                          <p:cTn id="92" fill="hold">
                            <p:stCondLst>
                              <p:cond delay="11000"/>
                            </p:stCondLst>
                            <p:childTnLst>
                              <p:par>
                                <p:cTn id="93" presetID="22" presetClass="entr" presetSubtype="4"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500"/>
                                        <p:tgtEl>
                                          <p:spTgt spid="21"/>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down)">
                                      <p:cBhvr>
                                        <p:cTn id="99" dur="500"/>
                                        <p:tgtEl>
                                          <p:spTgt spid="20"/>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wipe(down)">
                                      <p:cBhvr>
                                        <p:cTn id="10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p:bldP spid="7" grpId="0" animBg="1"/>
      <p:bldP spid="9" grpId="0" animBg="1"/>
      <p:bldP spid="10" grpId="0" animBg="1"/>
      <p:bldP spid="11" grpId="0"/>
      <p:bldP spid="12" grpId="0" animBg="1"/>
      <p:bldP spid="14" grpId="0" animBg="1"/>
      <p:bldP spid="15" grpId="0" animBg="1"/>
      <p:bldP spid="16" grpId="0"/>
      <p:bldP spid="17" grpId="0" animBg="1"/>
      <p:bldP spid="19" grpId="0" animBg="1"/>
      <p:bldP spid="20" grpId="0" animBg="1"/>
      <p:bldP spid="21" grpId="0"/>
      <p:bldP spid="22" grpId="0" animBg="1"/>
      <p:bldP spid="24" grpId="0" animBg="1"/>
      <p:bldP spid="25" grpId="0" animBg="1"/>
      <p:bldP spid="26" grpId="0"/>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等腰三角形 1"/>
          <p:cNvSpPr/>
          <p:nvPr/>
        </p:nvSpPr>
        <p:spPr>
          <a:xfrm>
            <a:off x="3667919" y="1858322"/>
            <a:ext cx="1701189" cy="1459932"/>
          </a:xfrm>
          <a:prstGeom prst="triangl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3" name="等腰三角形 2"/>
          <p:cNvSpPr/>
          <p:nvPr/>
        </p:nvSpPr>
        <p:spPr>
          <a:xfrm>
            <a:off x="2817325" y="3318253"/>
            <a:ext cx="1701189" cy="1459932"/>
          </a:xfrm>
          <a:prstGeom prst="triangl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4" name="等腰三角形 3"/>
          <p:cNvSpPr/>
          <p:nvPr/>
        </p:nvSpPr>
        <p:spPr>
          <a:xfrm>
            <a:off x="4516720" y="3318253"/>
            <a:ext cx="1701189" cy="1459932"/>
          </a:xfrm>
          <a:prstGeom prst="triangl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5" name="矩形 4"/>
          <p:cNvSpPr/>
          <p:nvPr/>
        </p:nvSpPr>
        <p:spPr>
          <a:xfrm flipH="1">
            <a:off x="3210815" y="1104345"/>
            <a:ext cx="3059310" cy="1090450"/>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这里输入简单的文字概述这里输入简单这里输入简单的文字概述这里输入</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3789225" y="831007"/>
            <a:ext cx="1823850"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600" b="1" dirty="0">
                <a:solidFill>
                  <a:srgbClr val="EB193E"/>
                </a:solidFill>
                <a:latin typeface="微软雅黑" pitchFamily="34" charset="-122"/>
                <a:ea typeface="微软雅黑" pitchFamily="34" charset="-122"/>
              </a:rPr>
              <a:t>这里填写小标题</a:t>
            </a:r>
            <a:endParaRPr lang="en-US" altLang="zh-CN" sz="1600" b="1" dirty="0">
              <a:solidFill>
                <a:srgbClr val="EB193E"/>
              </a:solidFill>
              <a:latin typeface="微软雅黑" pitchFamily="34" charset="-122"/>
              <a:ea typeface="微软雅黑" pitchFamily="34" charset="-122"/>
            </a:endParaRPr>
          </a:p>
        </p:txBody>
      </p:sp>
      <p:sp>
        <p:nvSpPr>
          <p:cNvPr id="7" name="矩形 6"/>
          <p:cNvSpPr/>
          <p:nvPr/>
        </p:nvSpPr>
        <p:spPr>
          <a:xfrm flipH="1">
            <a:off x="305423" y="3327944"/>
            <a:ext cx="2746481" cy="1413615"/>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这里输入简单的文字概述这里输入简单这里输入简单的文字概述这里输入这里输入简单的文字概述这里输入</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8" name="矩形 7"/>
          <p:cNvSpPr/>
          <p:nvPr/>
        </p:nvSpPr>
        <p:spPr>
          <a:xfrm>
            <a:off x="788262" y="3054606"/>
            <a:ext cx="2168072"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600" b="1" dirty="0">
                <a:solidFill>
                  <a:srgbClr val="EB193E"/>
                </a:solidFill>
                <a:latin typeface="微软雅黑" pitchFamily="34" charset="-122"/>
                <a:ea typeface="微软雅黑" pitchFamily="34" charset="-122"/>
              </a:rPr>
              <a:t>这里填写小标题</a:t>
            </a:r>
            <a:endParaRPr lang="en-US" altLang="zh-CN" sz="1600" b="1" dirty="0">
              <a:solidFill>
                <a:srgbClr val="EB193E"/>
              </a:solidFill>
              <a:latin typeface="微软雅黑" pitchFamily="34" charset="-122"/>
              <a:ea typeface="微软雅黑" pitchFamily="34" charset="-122"/>
            </a:endParaRPr>
          </a:p>
        </p:txBody>
      </p:sp>
      <p:sp>
        <p:nvSpPr>
          <p:cNvPr id="9" name="矩形 8"/>
          <p:cNvSpPr/>
          <p:nvPr/>
        </p:nvSpPr>
        <p:spPr>
          <a:xfrm flipH="1">
            <a:off x="6148820" y="3331239"/>
            <a:ext cx="2746481" cy="1413615"/>
          </a:xfrm>
          <a:prstGeom prst="rect">
            <a:avLst/>
          </a:prstGeom>
          <a:effectLst/>
        </p:spPr>
        <p:txBody>
          <a:bodyPr wrap="square" lIns="119784" tIns="59892" rIns="119784" bIns="59892">
            <a:spAutoFit/>
          </a:bodyPr>
          <a:lstStyle/>
          <a:p>
            <a:pPr>
              <a:lnSpc>
                <a:spcPct val="150000"/>
              </a:lnSpc>
            </a:pP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这里输入简单的文字概述这里输入简单这里输入简单的文字概述这里输入这里输入简单的文字概述这里输入</a:t>
            </a:r>
            <a:endPar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0" name="矩形 9"/>
          <p:cNvSpPr/>
          <p:nvPr/>
        </p:nvSpPr>
        <p:spPr>
          <a:xfrm>
            <a:off x="6631659" y="3057900"/>
            <a:ext cx="2168072"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600" b="1" dirty="0">
                <a:solidFill>
                  <a:srgbClr val="EB193E"/>
                </a:solidFill>
                <a:latin typeface="微软雅黑" pitchFamily="34" charset="-122"/>
                <a:ea typeface="微软雅黑" pitchFamily="34" charset="-122"/>
              </a:rPr>
              <a:t>这里填写小标题</a:t>
            </a:r>
            <a:endParaRPr lang="en-US" altLang="zh-CN" sz="1600" b="1" dirty="0">
              <a:solidFill>
                <a:srgbClr val="EB193E"/>
              </a:solidFill>
              <a:latin typeface="微软雅黑" pitchFamily="34" charset="-122"/>
              <a:ea typeface="微软雅黑" pitchFamily="34" charset="-122"/>
            </a:endParaRPr>
          </a:p>
        </p:txBody>
      </p:sp>
      <p:sp>
        <p:nvSpPr>
          <p:cNvPr id="11" name="TextBox 10"/>
          <p:cNvSpPr txBox="1"/>
          <p:nvPr/>
        </p:nvSpPr>
        <p:spPr>
          <a:xfrm>
            <a:off x="4139737" y="2183822"/>
            <a:ext cx="696194" cy="1085768"/>
          </a:xfrm>
          <a:prstGeom prst="rect">
            <a:avLst/>
          </a:prstGeom>
          <a:noFill/>
        </p:spPr>
        <p:txBody>
          <a:bodyPr wrap="none" lIns="89858" tIns="44929" rIns="89858" bIns="44929" rtlCol="0">
            <a:spAutoFit/>
          </a:bodyPr>
          <a:lstStyle/>
          <a:p>
            <a:r>
              <a:rPr lang="en-US" altLang="zh-CN" sz="6500" b="1" dirty="0">
                <a:solidFill>
                  <a:schemeClr val="bg1"/>
                </a:solidFill>
                <a:latin typeface="微软雅黑" panose="020B0503020204020204" pitchFamily="34" charset="-122"/>
                <a:ea typeface="微软雅黑" panose="020B0503020204020204" pitchFamily="34" charset="-122"/>
              </a:rPr>
              <a:t>1</a:t>
            </a:r>
            <a:endParaRPr lang="zh-CN" altLang="en-US" sz="65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322978" y="3692417"/>
            <a:ext cx="696194" cy="1085768"/>
          </a:xfrm>
          <a:prstGeom prst="rect">
            <a:avLst/>
          </a:prstGeom>
          <a:noFill/>
        </p:spPr>
        <p:txBody>
          <a:bodyPr wrap="none" lIns="89858" tIns="44929" rIns="89858" bIns="44929" rtlCol="0">
            <a:spAutoFit/>
          </a:bodyPr>
          <a:lstStyle/>
          <a:p>
            <a:r>
              <a:rPr lang="en-US" altLang="zh-CN" sz="6500" b="1" dirty="0">
                <a:solidFill>
                  <a:schemeClr val="bg1"/>
                </a:solidFill>
                <a:latin typeface="微软雅黑" panose="020B0503020204020204" pitchFamily="34" charset="-122"/>
                <a:ea typeface="微软雅黑" panose="020B0503020204020204" pitchFamily="34" charset="-122"/>
              </a:rPr>
              <a:t>2</a:t>
            </a:r>
            <a:endParaRPr lang="zh-CN" altLang="en-US" sz="65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008387" y="3692417"/>
            <a:ext cx="696194" cy="1085768"/>
          </a:xfrm>
          <a:prstGeom prst="rect">
            <a:avLst/>
          </a:prstGeom>
          <a:noFill/>
        </p:spPr>
        <p:txBody>
          <a:bodyPr wrap="none" lIns="89858" tIns="44929" rIns="89858" bIns="44929" rtlCol="0">
            <a:spAutoFit/>
          </a:bodyPr>
          <a:lstStyle/>
          <a:p>
            <a:r>
              <a:rPr lang="en-US" altLang="zh-CN" sz="6500" b="1" dirty="0">
                <a:solidFill>
                  <a:schemeClr val="bg1"/>
                </a:solidFill>
                <a:latin typeface="微软雅黑" panose="020B0503020204020204" pitchFamily="34" charset="-122"/>
                <a:ea typeface="微软雅黑" panose="020B0503020204020204" pitchFamily="34" charset="-122"/>
              </a:rPr>
              <a:t>3</a:t>
            </a:r>
            <a:endParaRPr lang="zh-CN" altLang="en-US" sz="65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6073"/>
    </mc:Choice>
    <mc:Fallback xmlns="">
      <p:transition spd="slow" advTm="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
                                        </p:tgtEl>
                                      </p:cBhvr>
                                    </p:animEffect>
                                  </p:childTnLst>
                                </p:cTn>
                              </p:par>
                            </p:childTnLst>
                          </p:cTn>
                        </p:par>
                        <p:par>
                          <p:cTn id="25" fill="hold">
                            <p:stCondLst>
                              <p:cond delay="1000"/>
                            </p:stCondLst>
                            <p:childTnLst>
                              <p:par>
                                <p:cTn id="26" presetID="25"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31" dur="1000" fill="hold"/>
                                        <p:tgtEl>
                                          <p:spTgt spid="12"/>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12"/>
                                        </p:tgtEl>
                                      </p:cBhvr>
                                    </p:animEffect>
                                  </p:childTnLst>
                                </p:cTn>
                              </p:par>
                              <p:par>
                                <p:cTn id="36" presetID="25"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3"/>
                                        </p:tgtEl>
                                      </p:cBhvr>
                                    </p:animEffect>
                                  </p:childTnLst>
                                </p:cTn>
                              </p:par>
                            </p:childTnLst>
                          </p:cTn>
                        </p:par>
                        <p:par>
                          <p:cTn id="46" fill="hold">
                            <p:stCondLst>
                              <p:cond delay="2000"/>
                            </p:stCondLst>
                            <p:childTnLst>
                              <p:par>
                                <p:cTn id="47" presetID="25"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52" dur="1000" fill="hold"/>
                                        <p:tgtEl>
                                          <p:spTgt spid="4"/>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4"/>
                                        </p:tgtEl>
                                      </p:cBhvr>
                                    </p:animEffect>
                                  </p:childTnLst>
                                </p:cTn>
                              </p:par>
                              <p:par>
                                <p:cTn id="57" presetID="25"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13"/>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350"/>
                                        <p:tgtEl>
                                          <p:spTgt spid="6"/>
                                        </p:tgtEl>
                                      </p:cBhvr>
                                    </p:animEffect>
                                  </p:childTnLst>
                                </p:cTn>
                              </p:par>
                              <p:par>
                                <p:cTn id="71" presetID="26" presetClass="emph" presetSubtype="0" fill="hold" grpId="1" nodeType="withEffect">
                                  <p:stCondLst>
                                    <p:cond delay="0"/>
                                  </p:stCondLst>
                                  <p:childTnLst>
                                    <p:animEffect transition="out" filter="fade">
                                      <p:cBhvr>
                                        <p:cTn id="72" dur="400" tmFilter="0, 0; .2, .5; .8, .5; 1, 0"/>
                                        <p:tgtEl>
                                          <p:spTgt spid="6"/>
                                        </p:tgtEl>
                                      </p:cBhvr>
                                    </p:animEffect>
                                    <p:animScale>
                                      <p:cBhvr>
                                        <p:cTn id="73" dur="200" autoRev="1" fill="hold"/>
                                        <p:tgtEl>
                                          <p:spTgt spid="6"/>
                                        </p:tgtEl>
                                      </p:cBhvr>
                                      <p:by x="105000" y="105000"/>
                                    </p:animScale>
                                  </p:childTnLst>
                                </p:cTn>
                              </p:par>
                            </p:childTnLst>
                          </p:cTn>
                        </p:par>
                        <p:par>
                          <p:cTn id="74" fill="hold">
                            <p:stCondLst>
                              <p:cond delay="3400"/>
                            </p:stCondLst>
                            <p:childTnLst>
                              <p:par>
                                <p:cTn id="75" presetID="10" presetClass="entr" presetSubtype="0"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350"/>
                                        <p:tgtEl>
                                          <p:spTgt spid="8"/>
                                        </p:tgtEl>
                                      </p:cBhvr>
                                    </p:animEffect>
                                  </p:childTnLst>
                                </p:cTn>
                              </p:par>
                              <p:par>
                                <p:cTn id="82" presetID="26" presetClass="emph" presetSubtype="0" fill="hold" grpId="1" nodeType="withEffect">
                                  <p:stCondLst>
                                    <p:cond delay="0"/>
                                  </p:stCondLst>
                                  <p:childTnLst>
                                    <p:animEffect transition="out" filter="fade">
                                      <p:cBhvr>
                                        <p:cTn id="83" dur="400" tmFilter="0, 0; .2, .5; .8, .5; 1, 0"/>
                                        <p:tgtEl>
                                          <p:spTgt spid="8"/>
                                        </p:tgtEl>
                                      </p:cBhvr>
                                    </p:animEffect>
                                    <p:animScale>
                                      <p:cBhvr>
                                        <p:cTn id="84" dur="200" autoRev="1" fill="hold"/>
                                        <p:tgtEl>
                                          <p:spTgt spid="8"/>
                                        </p:tgtEl>
                                      </p:cBhvr>
                                      <p:by x="105000" y="105000"/>
                                    </p:animScale>
                                  </p:childTnLst>
                                </p:cTn>
                              </p:par>
                            </p:childTnLst>
                          </p:cTn>
                        </p:par>
                        <p:par>
                          <p:cTn id="85" fill="hold">
                            <p:stCondLst>
                              <p:cond delay="4300"/>
                            </p:stCondLst>
                            <p:childTnLst>
                              <p:par>
                                <p:cTn id="86" presetID="10" presetClass="entr" presetSubtype="0" fill="hold" grpId="0"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par>
                          <p:cTn id="89" fill="hold">
                            <p:stCondLst>
                              <p:cond delay="4800"/>
                            </p:stCondLst>
                            <p:childTnLst>
                              <p:par>
                                <p:cTn id="90" presetID="10" presetClass="entr" presetSubtype="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350"/>
                                        <p:tgtEl>
                                          <p:spTgt spid="10"/>
                                        </p:tgtEl>
                                      </p:cBhvr>
                                    </p:animEffect>
                                  </p:childTnLst>
                                </p:cTn>
                              </p:par>
                              <p:par>
                                <p:cTn id="93" presetID="26" presetClass="emph" presetSubtype="0" fill="hold" grpId="1" nodeType="withEffect">
                                  <p:stCondLst>
                                    <p:cond delay="0"/>
                                  </p:stCondLst>
                                  <p:childTnLst>
                                    <p:animEffect transition="out" filter="fade">
                                      <p:cBhvr>
                                        <p:cTn id="94" dur="400" tmFilter="0, 0; .2, .5; .8, .5; 1, 0"/>
                                        <p:tgtEl>
                                          <p:spTgt spid="10"/>
                                        </p:tgtEl>
                                      </p:cBhvr>
                                    </p:animEffect>
                                    <p:animScale>
                                      <p:cBhvr>
                                        <p:cTn id="95" dur="200" autoRev="1" fill="hold"/>
                                        <p:tgtEl>
                                          <p:spTgt spid="10"/>
                                        </p:tgtEl>
                                      </p:cBhvr>
                                      <p:by x="105000" y="105000"/>
                                    </p:animScale>
                                  </p:childTnLst>
                                </p:cTn>
                              </p:par>
                            </p:childTnLst>
                          </p:cTn>
                        </p:par>
                        <p:par>
                          <p:cTn id="96" fill="hold">
                            <p:stCondLst>
                              <p:cond delay="5200"/>
                            </p:stCondLst>
                            <p:childTnLst>
                              <p:par>
                                <p:cTn id="97" presetID="10" presetClass="entr" presetSubtype="0" fill="hold" grpId="0" nodeType="after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6" grpId="1"/>
      <p:bldP spid="7" grpId="0"/>
      <p:bldP spid="8" grpId="0"/>
      <p:bldP spid="8" grpId="1"/>
      <p:bldP spid="9" grpId="0"/>
      <p:bldP spid="10" grpId="0"/>
      <p:bldP spid="10" grpId="1"/>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Documents and Settings\Administrator\桌面\复件 (4) 复件 4\ba8d822b65905f90.jpg">
            <a:extLst>
              <a:ext uri="{FF2B5EF4-FFF2-40B4-BE49-F238E27FC236}">
                <a16:creationId xmlns:a16="http://schemas.microsoft.com/office/drawing/2014/main" id="{67A1EFA1-38CA-47C6-A118-B3CBBDDA1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2932213" cy="584775"/>
          </a:xfrm>
          <a:prstGeom prst="rect">
            <a:avLst/>
          </a:prstGeom>
        </p:spPr>
        <p:txBody>
          <a:bodyPr wrap="none">
            <a:spAutoFit/>
          </a:bodyPr>
          <a:lstStyle/>
          <a:p>
            <a:r>
              <a:rPr lang="en-US" altLang="zh-CN"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CI/CD </a:t>
            </a:r>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介绍篇</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rgbClr val="EA173B"/>
                </a:solidFill>
                <a:latin typeface="Times New Roman" panose="02020603050405020304" pitchFamily="18" charset="0"/>
                <a:ea typeface="方正颜宋简体_中" panose="02000000000000000000" pitchFamily="2" charset="-122"/>
              </a:rPr>
              <a:t>01</a:t>
            </a:r>
            <a:endParaRPr lang="zh-CN" altLang="en-US" sz="5400" dirty="0">
              <a:solidFill>
                <a:srgbClr val="EA173B"/>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3704860" cy="646331"/>
          </a:xfrm>
          <a:prstGeom prst="rect">
            <a:avLst/>
          </a:prstGeom>
        </p:spPr>
        <p:txBody>
          <a:bodyPr wrap="none">
            <a:spAutoFit/>
          </a:bodyPr>
          <a:lstStyle/>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Introduction of continuous integration</a:t>
            </a:r>
          </a:p>
          <a:p>
            <a:r>
              <a:rPr lang="en-US" altLang="zh-CN" sz="1800" dirty="0">
                <a:solidFill>
                  <a:schemeClr val="tx1">
                    <a:lumMod val="95000"/>
                    <a:lumOff val="5000"/>
                  </a:schemeClr>
                </a:solidFill>
                <a:latin typeface="Times New Roman" panose="02020603050405020304" pitchFamily="18" charset="0"/>
                <a:ea typeface="方正颜宋简体_中" panose="02000000000000000000" pitchFamily="2" charset="-122"/>
              </a:rPr>
              <a:t>and continuous deployment</a:t>
            </a:r>
            <a:endPar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3928"/>
    </mc:Choice>
    <mc:Fallback xmlns="">
      <p:transition spd="slow" advTm="39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矩形 33"/>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5" name="矩形 34"/>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cxnSp>
        <p:nvCxnSpPr>
          <p:cNvPr id="2" name="直接连接符 1"/>
          <p:cNvCxnSpPr/>
          <p:nvPr/>
        </p:nvCxnSpPr>
        <p:spPr>
          <a:xfrm flipH="1">
            <a:off x="712331" y="3205475"/>
            <a:ext cx="5276772" cy="0"/>
          </a:xfrm>
          <a:prstGeom prst="line">
            <a:avLst/>
          </a:prstGeom>
          <a:ln>
            <a:solidFill>
              <a:srgbClr val="483018"/>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743770" y="2626674"/>
            <a:ext cx="5276772" cy="0"/>
          </a:xfrm>
          <a:prstGeom prst="line">
            <a:avLst/>
          </a:prstGeom>
          <a:ln>
            <a:solidFill>
              <a:srgbClr val="483018"/>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12331" y="1920797"/>
            <a:ext cx="5276772" cy="0"/>
          </a:xfrm>
          <a:prstGeom prst="line">
            <a:avLst/>
          </a:prstGeom>
          <a:ln>
            <a:solidFill>
              <a:srgbClr val="483018"/>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712331" y="1285726"/>
            <a:ext cx="5276772" cy="0"/>
          </a:xfrm>
          <a:prstGeom prst="line">
            <a:avLst/>
          </a:prstGeom>
          <a:ln>
            <a:solidFill>
              <a:srgbClr val="483018"/>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2200" y="1224837"/>
            <a:ext cx="2157804" cy="1432053"/>
          </a:xfrm>
          <a:prstGeom prst="rect">
            <a:avLst/>
          </a:prstGeom>
          <a:solidFill>
            <a:srgbClr val="003B90"/>
          </a:solidFill>
          <a:ln w="19050">
            <a:solidFill>
              <a:srgbClr val="EB193E"/>
            </a:solidFill>
          </a:ln>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2200" y="2876619"/>
            <a:ext cx="2157804" cy="1513897"/>
          </a:xfrm>
          <a:prstGeom prst="rect">
            <a:avLst/>
          </a:prstGeom>
          <a:solidFill>
            <a:srgbClr val="003B90"/>
          </a:solidFill>
          <a:ln w="19050">
            <a:solidFill>
              <a:srgbClr val="EB193E"/>
            </a:solidFill>
          </a:ln>
        </p:spPr>
      </p:pic>
      <p:cxnSp>
        <p:nvCxnSpPr>
          <p:cNvPr id="8" name="直接连接符 7"/>
          <p:cNvCxnSpPr/>
          <p:nvPr/>
        </p:nvCxnSpPr>
        <p:spPr>
          <a:xfrm>
            <a:off x="743770" y="3826009"/>
            <a:ext cx="5245333" cy="0"/>
          </a:xfrm>
          <a:prstGeom prst="line">
            <a:avLst/>
          </a:prstGeom>
          <a:ln w="19050">
            <a:solidFill>
              <a:srgbClr val="EB19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743770" y="1074036"/>
            <a:ext cx="0" cy="2751973"/>
          </a:xfrm>
          <a:prstGeom prst="line">
            <a:avLst/>
          </a:prstGeom>
          <a:ln w="19050">
            <a:solidFill>
              <a:srgbClr val="EB193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5416" y="1543430"/>
            <a:ext cx="396915" cy="2132320"/>
          </a:xfrm>
          <a:prstGeom prst="rect">
            <a:avLst/>
          </a:prstGeom>
          <a:noFill/>
        </p:spPr>
        <p:txBody>
          <a:bodyPr vert="eaVert" wrap="none" lIns="89858" tIns="44929" rIns="89858" bIns="44929" rtlCol="0">
            <a:spAutoFit/>
          </a:bodyPr>
          <a:lstStyle/>
          <a:p>
            <a:r>
              <a:rPr lang="zh-CN" altLang="en-US" sz="1400" spc="59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单击此处添加文本</a:t>
            </a:r>
          </a:p>
        </p:txBody>
      </p:sp>
      <p:grpSp>
        <p:nvGrpSpPr>
          <p:cNvPr id="11" name="组合 10"/>
          <p:cNvGrpSpPr/>
          <p:nvPr/>
        </p:nvGrpSpPr>
        <p:grpSpPr>
          <a:xfrm>
            <a:off x="1239951" y="3852679"/>
            <a:ext cx="4319550" cy="307777"/>
            <a:chOff x="1782738" y="4077220"/>
            <a:chExt cx="4388114" cy="314078"/>
          </a:xfrm>
        </p:grpSpPr>
        <p:sp>
          <p:nvSpPr>
            <p:cNvPr id="12" name="矩形 11"/>
            <p:cNvSpPr/>
            <p:nvPr/>
          </p:nvSpPr>
          <p:spPr>
            <a:xfrm>
              <a:off x="1782738" y="4077220"/>
              <a:ext cx="734756" cy="314078"/>
            </a:xfrm>
            <a:prstGeom prst="rect">
              <a:avLst/>
            </a:prstGeom>
          </p:spPr>
          <p:txBody>
            <a:bodyPr wrap="none">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工作一</a:t>
              </a:r>
            </a:p>
          </p:txBody>
        </p:sp>
        <p:sp>
          <p:nvSpPr>
            <p:cNvPr id="13" name="矩形 12"/>
            <p:cNvSpPr/>
            <p:nvPr/>
          </p:nvSpPr>
          <p:spPr>
            <a:xfrm>
              <a:off x="2987825" y="4077220"/>
              <a:ext cx="734756" cy="314078"/>
            </a:xfrm>
            <a:prstGeom prst="rect">
              <a:avLst/>
            </a:prstGeom>
          </p:spPr>
          <p:txBody>
            <a:bodyPr wrap="none">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工作二</a:t>
              </a:r>
            </a:p>
          </p:txBody>
        </p:sp>
        <p:sp>
          <p:nvSpPr>
            <p:cNvPr id="14" name="矩形 13"/>
            <p:cNvSpPr/>
            <p:nvPr/>
          </p:nvSpPr>
          <p:spPr>
            <a:xfrm>
              <a:off x="5436096" y="4077220"/>
              <a:ext cx="734756" cy="314078"/>
            </a:xfrm>
            <a:prstGeom prst="rect">
              <a:avLst/>
            </a:prstGeom>
          </p:spPr>
          <p:txBody>
            <a:bodyPr wrap="none">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工作四</a:t>
              </a:r>
            </a:p>
          </p:txBody>
        </p:sp>
        <p:sp>
          <p:nvSpPr>
            <p:cNvPr id="15" name="矩形 14"/>
            <p:cNvSpPr/>
            <p:nvPr/>
          </p:nvSpPr>
          <p:spPr>
            <a:xfrm>
              <a:off x="4211960" y="4077220"/>
              <a:ext cx="734756" cy="314078"/>
            </a:xfrm>
            <a:prstGeom prst="rect">
              <a:avLst/>
            </a:prstGeom>
          </p:spPr>
          <p:txBody>
            <a:bodyPr wrap="none">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工作三</a:t>
              </a:r>
            </a:p>
          </p:txBody>
        </p:sp>
      </p:grpSp>
      <p:sp>
        <p:nvSpPr>
          <p:cNvPr id="16" name="矩形 15"/>
          <p:cNvSpPr/>
          <p:nvPr/>
        </p:nvSpPr>
        <p:spPr>
          <a:xfrm>
            <a:off x="1169067" y="2695207"/>
            <a:ext cx="283532" cy="112112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矩形 16"/>
          <p:cNvSpPr/>
          <p:nvPr/>
        </p:nvSpPr>
        <p:spPr>
          <a:xfrm>
            <a:off x="1560089" y="2203050"/>
            <a:ext cx="283532" cy="1613283"/>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8" name="矩形 17"/>
          <p:cNvSpPr/>
          <p:nvPr/>
        </p:nvSpPr>
        <p:spPr>
          <a:xfrm>
            <a:off x="2456117" y="2082708"/>
            <a:ext cx="283532" cy="172814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9" name="矩形 18"/>
          <p:cNvSpPr/>
          <p:nvPr/>
        </p:nvSpPr>
        <p:spPr>
          <a:xfrm>
            <a:off x="2847139" y="1543429"/>
            <a:ext cx="283532" cy="2267425"/>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0" name="矩形 19"/>
          <p:cNvSpPr/>
          <p:nvPr/>
        </p:nvSpPr>
        <p:spPr>
          <a:xfrm>
            <a:off x="3661485" y="2609905"/>
            <a:ext cx="283532" cy="1200949"/>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1" name="矩形 20"/>
          <p:cNvSpPr/>
          <p:nvPr/>
        </p:nvSpPr>
        <p:spPr>
          <a:xfrm>
            <a:off x="4052507" y="2082708"/>
            <a:ext cx="283532" cy="172814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2" name="矩形 21"/>
          <p:cNvSpPr/>
          <p:nvPr/>
        </p:nvSpPr>
        <p:spPr>
          <a:xfrm>
            <a:off x="4874201" y="2350276"/>
            <a:ext cx="283532" cy="146057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3" name="矩形 22"/>
          <p:cNvSpPr/>
          <p:nvPr/>
        </p:nvSpPr>
        <p:spPr>
          <a:xfrm>
            <a:off x="5265224" y="1709107"/>
            <a:ext cx="283532" cy="2101745"/>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4" name="TextBox 23"/>
          <p:cNvSpPr txBox="1"/>
          <p:nvPr/>
        </p:nvSpPr>
        <p:spPr>
          <a:xfrm>
            <a:off x="1416682" y="1901448"/>
            <a:ext cx="510087" cy="306179"/>
          </a:xfrm>
          <a:prstGeom prst="rect">
            <a:avLst/>
          </a:prstGeom>
          <a:noFill/>
        </p:spPr>
        <p:txBody>
          <a:bodyPr wrap="none" lIns="89858" tIns="44929" rIns="89858" bIns="44929" rtlCol="0">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57%</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5" name="TextBox 24"/>
          <p:cNvSpPr txBox="1"/>
          <p:nvPr/>
        </p:nvSpPr>
        <p:spPr>
          <a:xfrm>
            <a:off x="2721284" y="1241828"/>
            <a:ext cx="510087" cy="306179"/>
          </a:xfrm>
          <a:prstGeom prst="rect">
            <a:avLst/>
          </a:prstGeom>
          <a:noFill/>
        </p:spPr>
        <p:txBody>
          <a:bodyPr wrap="none" lIns="89858" tIns="44929" rIns="89858" bIns="44929" rtlCol="0">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81%</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6" name="TextBox 25"/>
          <p:cNvSpPr txBox="1"/>
          <p:nvPr/>
        </p:nvSpPr>
        <p:spPr>
          <a:xfrm>
            <a:off x="3923170" y="1769996"/>
            <a:ext cx="510087" cy="306179"/>
          </a:xfrm>
          <a:prstGeom prst="rect">
            <a:avLst/>
          </a:prstGeom>
          <a:noFill/>
        </p:spPr>
        <p:txBody>
          <a:bodyPr wrap="none" lIns="89858" tIns="44929" rIns="89858" bIns="44929" rtlCol="0">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59%</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7" name="TextBox 26"/>
          <p:cNvSpPr txBox="1"/>
          <p:nvPr/>
        </p:nvSpPr>
        <p:spPr>
          <a:xfrm>
            <a:off x="5139368" y="1392395"/>
            <a:ext cx="510087" cy="306179"/>
          </a:xfrm>
          <a:prstGeom prst="rect">
            <a:avLst/>
          </a:prstGeom>
          <a:noFill/>
        </p:spPr>
        <p:txBody>
          <a:bodyPr wrap="none" lIns="89858" tIns="44929" rIns="89858" bIns="44929" rtlCol="0">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72%</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8" name="矩形 27"/>
          <p:cNvSpPr/>
          <p:nvPr/>
        </p:nvSpPr>
        <p:spPr>
          <a:xfrm>
            <a:off x="921383" y="4391935"/>
            <a:ext cx="283532" cy="18864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9" name="矩形 28"/>
          <p:cNvSpPr/>
          <p:nvPr/>
        </p:nvSpPr>
        <p:spPr>
          <a:xfrm>
            <a:off x="2314351" y="4391933"/>
            <a:ext cx="283532" cy="188645"/>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0" name="矩形 29"/>
          <p:cNvSpPr/>
          <p:nvPr/>
        </p:nvSpPr>
        <p:spPr>
          <a:xfrm>
            <a:off x="1239951" y="4335456"/>
            <a:ext cx="720080" cy="306179"/>
          </a:xfrm>
          <a:prstGeom prst="rect">
            <a:avLst/>
          </a:prstGeom>
        </p:spPr>
        <p:txBody>
          <a:bodyPr wrap="none" lIns="89858" tIns="44929" rIns="89858" bIns="44929">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计划数</a:t>
            </a:r>
          </a:p>
        </p:txBody>
      </p:sp>
      <p:sp>
        <p:nvSpPr>
          <p:cNvPr id="31" name="矩形 30"/>
          <p:cNvSpPr/>
          <p:nvPr/>
        </p:nvSpPr>
        <p:spPr>
          <a:xfrm>
            <a:off x="2694589" y="4335457"/>
            <a:ext cx="720080" cy="306179"/>
          </a:xfrm>
          <a:prstGeom prst="rect">
            <a:avLst/>
          </a:prstGeom>
        </p:spPr>
        <p:txBody>
          <a:bodyPr wrap="none" lIns="89858" tIns="44929" rIns="89858" bIns="44929">
            <a:spAutoFit/>
          </a:bodyPr>
          <a:lstStyle/>
          <a:p>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实际数</a:t>
            </a: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5457"/>
    </mc:Choice>
    <mc:Fallback xmlns="">
      <p:transition spd="slow" advTm="5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22" presetClass="entr" presetSubtype="8" fill="hold" nodeType="withEffect">
                                  <p:stCondLst>
                                    <p:cond delay="25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22" presetClass="entr" presetSubtype="8" fill="hold" nodeType="withEffect">
                                  <p:stCondLst>
                                    <p:cond delay="25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22" presetClass="entr" presetSubtype="8" fill="hold" nodeType="withEffect">
                                  <p:stCondLst>
                                    <p:cond delay="25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nodeType="withEffect">
                                  <p:stCondLst>
                                    <p:cond delay="25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par>
                          <p:cTn id="39" fill="hold">
                            <p:stCondLst>
                              <p:cond delay="1750"/>
                            </p:stCondLst>
                            <p:childTnLst>
                              <p:par>
                                <p:cTn id="40" presetID="2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down)">
                                      <p:cBhvr>
                                        <p:cTn id="51" dur="500"/>
                                        <p:tgtEl>
                                          <p:spTgt spid="1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2250"/>
                            </p:stCondLst>
                            <p:childTnLst>
                              <p:par>
                                <p:cTn id="65" presetID="2" presetClass="entr" presetSubtype="9"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0-#ppt_w/2"/>
                                          </p:val>
                                        </p:tav>
                                        <p:tav tm="100000">
                                          <p:val>
                                            <p:strVal val="#ppt_x"/>
                                          </p:val>
                                        </p:tav>
                                      </p:tavLst>
                                    </p:anim>
                                    <p:anim calcmode="lin" valueType="num">
                                      <p:cBhvr additive="base">
                                        <p:cTn id="68" dur="500" fill="hold"/>
                                        <p:tgtEl>
                                          <p:spTgt spid="24"/>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0-#ppt_w/2"/>
                                          </p:val>
                                        </p:tav>
                                        <p:tav tm="100000">
                                          <p:val>
                                            <p:strVal val="#ppt_x"/>
                                          </p:val>
                                        </p:tav>
                                      </p:tavLst>
                                    </p:anim>
                                    <p:anim calcmode="lin" valueType="num">
                                      <p:cBhvr additive="base">
                                        <p:cTn id="72" dur="500" fill="hold"/>
                                        <p:tgtEl>
                                          <p:spTgt spid="25"/>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0-#ppt_w/2"/>
                                          </p:val>
                                        </p:tav>
                                        <p:tav tm="100000">
                                          <p:val>
                                            <p:strVal val="#ppt_x"/>
                                          </p:val>
                                        </p:tav>
                                      </p:tavLst>
                                    </p:anim>
                                    <p:anim calcmode="lin" valueType="num">
                                      <p:cBhvr additive="base">
                                        <p:cTn id="76" dur="500" fill="hold"/>
                                        <p:tgtEl>
                                          <p:spTgt spid="26"/>
                                        </p:tgtEl>
                                        <p:attrNameLst>
                                          <p:attrName>ppt_y</p:attrName>
                                        </p:attrNameLst>
                                      </p:cBhvr>
                                      <p:tavLst>
                                        <p:tav tm="0">
                                          <p:val>
                                            <p:strVal val="0-#ppt_h/2"/>
                                          </p:val>
                                        </p:tav>
                                        <p:tav tm="100000">
                                          <p:val>
                                            <p:strVal val="#ppt_y"/>
                                          </p:val>
                                        </p:tav>
                                      </p:tavLst>
                                    </p:anim>
                                  </p:childTnLst>
                                </p:cTn>
                              </p:par>
                              <p:par>
                                <p:cTn id="77" presetID="2" presetClass="entr" presetSubtype="9"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0-#ppt_w/2"/>
                                          </p:val>
                                        </p:tav>
                                        <p:tav tm="100000">
                                          <p:val>
                                            <p:strVal val="#ppt_x"/>
                                          </p:val>
                                        </p:tav>
                                      </p:tavLst>
                                    </p:anim>
                                    <p:anim calcmode="lin" valueType="num">
                                      <p:cBhvr additive="base">
                                        <p:cTn id="80" dur="500" fill="hold"/>
                                        <p:tgtEl>
                                          <p:spTgt spid="27"/>
                                        </p:tgtEl>
                                        <p:attrNameLst>
                                          <p:attrName>ppt_y</p:attrName>
                                        </p:attrNameLst>
                                      </p:cBhvr>
                                      <p:tavLst>
                                        <p:tav tm="0">
                                          <p:val>
                                            <p:strVal val="0-#ppt_h/2"/>
                                          </p:val>
                                        </p:tav>
                                        <p:tav tm="100000">
                                          <p:val>
                                            <p:strVal val="#ppt_y"/>
                                          </p:val>
                                        </p:tav>
                                      </p:tavLst>
                                    </p:anim>
                                  </p:childTnLst>
                                </p:cTn>
                              </p:par>
                            </p:childTnLst>
                          </p:cTn>
                        </p:par>
                        <p:par>
                          <p:cTn id="81" fill="hold">
                            <p:stCondLst>
                              <p:cond delay="2750"/>
                            </p:stCondLst>
                            <p:childTnLst>
                              <p:par>
                                <p:cTn id="82" presetID="2" presetClass="entr" presetSubtype="4"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 calcmode="lin" valueType="num">
                                      <p:cBhvr additive="base">
                                        <p:cTn id="88" dur="500" fill="hold"/>
                                        <p:tgtEl>
                                          <p:spTgt spid="29"/>
                                        </p:tgtEl>
                                        <p:attrNameLst>
                                          <p:attrName>ppt_x</p:attrName>
                                        </p:attrNameLst>
                                      </p:cBhvr>
                                      <p:tavLst>
                                        <p:tav tm="0">
                                          <p:val>
                                            <p:strVal val="#ppt_x"/>
                                          </p:val>
                                        </p:tav>
                                        <p:tav tm="100000">
                                          <p:val>
                                            <p:strVal val="#ppt_x"/>
                                          </p:val>
                                        </p:tav>
                                      </p:tavLst>
                                    </p:anim>
                                    <p:anim calcmode="lin" valueType="num">
                                      <p:cBhvr additive="base">
                                        <p:cTn id="89" dur="500" fill="hold"/>
                                        <p:tgtEl>
                                          <p:spTgt spid="29"/>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fill="hold"/>
                                        <p:tgtEl>
                                          <p:spTgt spid="30"/>
                                        </p:tgtEl>
                                        <p:attrNameLst>
                                          <p:attrName>ppt_x</p:attrName>
                                        </p:attrNameLst>
                                      </p:cBhvr>
                                      <p:tavLst>
                                        <p:tav tm="0">
                                          <p:val>
                                            <p:strVal val="#ppt_x"/>
                                          </p:val>
                                        </p:tav>
                                        <p:tav tm="100000">
                                          <p:val>
                                            <p:strVal val="#ppt_x"/>
                                          </p:val>
                                        </p:tav>
                                      </p:tavLst>
                                    </p:anim>
                                    <p:anim calcmode="lin" valueType="num">
                                      <p:cBhvr additive="base">
                                        <p:cTn id="93" dur="500" fill="hold"/>
                                        <p:tgtEl>
                                          <p:spTgt spid="3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fill="hold"/>
                                        <p:tgtEl>
                                          <p:spTgt spid="31"/>
                                        </p:tgtEl>
                                        <p:attrNameLst>
                                          <p:attrName>ppt_x</p:attrName>
                                        </p:attrNameLst>
                                      </p:cBhvr>
                                      <p:tavLst>
                                        <p:tav tm="0">
                                          <p:val>
                                            <p:strVal val="#ppt_x"/>
                                          </p:val>
                                        </p:tav>
                                        <p:tav tm="100000">
                                          <p:val>
                                            <p:strVal val="#ppt_x"/>
                                          </p:val>
                                        </p:tav>
                                      </p:tavLst>
                                    </p:anim>
                                    <p:anim calcmode="lin" valueType="num">
                                      <p:cBhvr additive="base">
                                        <p:cTn id="9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animBg="1"/>
      <p:bldP spid="29" grpId="0" animBg="1"/>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3467616" cy="584775"/>
          </a:xfrm>
          <a:prstGeom prst="rect">
            <a:avLst/>
          </a:prstGeom>
        </p:spPr>
        <p:txBody>
          <a:bodyPr wrap="none">
            <a:spAutoFit/>
          </a:bodyPr>
          <a:lstStyle/>
          <a:p>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单击添加文字标题</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chemeClr val="tx1">
                    <a:lumMod val="95000"/>
                    <a:lumOff val="5000"/>
                  </a:schemeClr>
                </a:solidFill>
                <a:latin typeface="Times New Roman" panose="02020603050405020304" pitchFamily="18" charset="0"/>
                <a:ea typeface="方正颜宋简体_中" panose="02000000000000000000" pitchFamily="2" charset="-122"/>
              </a:rPr>
              <a:t>03</a:t>
            </a:r>
            <a:endParaRPr lang="zh-CN" altLang="en-US" sz="5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2888932" cy="461665"/>
          </a:xfrm>
          <a:prstGeom prst="rect">
            <a:avLst/>
          </a:prstGeom>
        </p:spPr>
        <p:txBody>
          <a:bodyPr wrap="none">
            <a:spAutoFit/>
          </a:bodyPr>
          <a:lstStyle/>
          <a:p>
            <a:r>
              <a:rPr lang="en-US" altLang="zh-CN" sz="2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2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2918343007"/>
      </p:ext>
    </p:extLst>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任意多边形 1"/>
          <p:cNvSpPr/>
          <p:nvPr/>
        </p:nvSpPr>
        <p:spPr>
          <a:xfrm>
            <a:off x="3088374" y="1402531"/>
            <a:ext cx="2824375" cy="2811645"/>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矩形 3"/>
          <p:cNvSpPr/>
          <p:nvPr/>
        </p:nvSpPr>
        <p:spPr>
          <a:xfrm>
            <a:off x="609995" y="2457742"/>
            <a:ext cx="1887668" cy="673344"/>
          </a:xfrm>
          <a:prstGeom prst="rect">
            <a:avLst/>
          </a:prstGeom>
        </p:spPr>
        <p:txBody>
          <a:bodyPr wrap="square" lIns="67391" tIns="33696" rIns="67391" bIns="33696">
            <a:spAutoFit/>
          </a:bodyPr>
          <a:lstStyle/>
          <a:p>
            <a:pPr algn="r">
              <a:lnSpc>
                <a:spcPct val="150000"/>
              </a:lnSpc>
              <a:spcAft>
                <a:spcPts val="442"/>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美化环境</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2076420" y="3769692"/>
            <a:ext cx="1887668" cy="673344"/>
          </a:xfrm>
          <a:prstGeom prst="rect">
            <a:avLst/>
          </a:prstGeom>
        </p:spPr>
        <p:txBody>
          <a:bodyPr wrap="square" lIns="67391" tIns="33696" rIns="67391" bIns="33696">
            <a:spAutoFit/>
          </a:bodyPr>
          <a:lstStyle/>
          <a:p>
            <a:pPr algn="r">
              <a:lnSpc>
                <a:spcPct val="150000"/>
              </a:lnSpc>
              <a:spcAft>
                <a:spcPts val="442"/>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回报社会</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6" name="矩形 5"/>
          <p:cNvSpPr/>
          <p:nvPr/>
        </p:nvSpPr>
        <p:spPr>
          <a:xfrm>
            <a:off x="5013746" y="1102844"/>
            <a:ext cx="1887668" cy="673344"/>
          </a:xfrm>
          <a:prstGeom prst="rect">
            <a:avLst/>
          </a:prstGeom>
        </p:spPr>
        <p:txBody>
          <a:bodyPr wrap="square" lIns="67391" tIns="33696" rIns="67391" bIns="33696">
            <a:spAutoFit/>
          </a:bodyPr>
          <a:lstStyle/>
          <a:p>
            <a:pPr>
              <a:lnSpc>
                <a:spcPct val="150000"/>
              </a:lnSpc>
              <a:spcAft>
                <a:spcPts val="442"/>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股东满意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7" name="矩形 6"/>
          <p:cNvSpPr/>
          <p:nvPr/>
        </p:nvSpPr>
        <p:spPr>
          <a:xfrm>
            <a:off x="6417871" y="2457742"/>
            <a:ext cx="1887668" cy="673344"/>
          </a:xfrm>
          <a:prstGeom prst="rect">
            <a:avLst/>
          </a:prstGeom>
        </p:spPr>
        <p:txBody>
          <a:bodyPr wrap="square" lIns="67391" tIns="33696" rIns="67391" bIns="33696">
            <a:spAutoFit/>
          </a:bodyPr>
          <a:lstStyle/>
          <a:p>
            <a:pPr>
              <a:lnSpc>
                <a:spcPct val="150000"/>
              </a:lnSpc>
              <a:spcAft>
                <a:spcPts val="442"/>
              </a:spcAft>
            </a:pPr>
            <a:r>
              <a:rPr lang="zh-CN" altLang="en-US" sz="1000" dirty="0">
                <a:solidFill>
                  <a:srgbClr val="EB193E"/>
                </a:solidFill>
                <a:latin typeface="方正颜宋简体_中" panose="02000000000000000000" pitchFamily="2" charset="-122"/>
                <a:ea typeface="方正颜宋简体_中" panose="02000000000000000000" pitchFamily="2" charset="-122"/>
              </a:rPr>
              <a:t>员工满意</a:t>
            </a:r>
            <a:endParaRPr lang="en-US" altLang="zh-CN" sz="10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grpSp>
        <p:nvGrpSpPr>
          <p:cNvPr id="8" name="组合 7"/>
          <p:cNvGrpSpPr/>
          <p:nvPr/>
        </p:nvGrpSpPr>
        <p:grpSpPr>
          <a:xfrm>
            <a:off x="4077039" y="1074789"/>
            <a:ext cx="847046" cy="843229"/>
            <a:chOff x="5522338" y="1462390"/>
            <a:chExt cx="1147322" cy="1147322"/>
          </a:xfrm>
        </p:grpSpPr>
        <p:sp>
          <p:nvSpPr>
            <p:cNvPr id="9" name="椭圆 8"/>
            <p:cNvSpPr/>
            <p:nvPr/>
          </p:nvSpPr>
          <p:spPr>
            <a:xfrm>
              <a:off x="5522338" y="1462390"/>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1" name="组合 10"/>
          <p:cNvGrpSpPr/>
          <p:nvPr/>
        </p:nvGrpSpPr>
        <p:grpSpPr>
          <a:xfrm>
            <a:off x="5489226" y="2386739"/>
            <a:ext cx="847046" cy="843229"/>
            <a:chOff x="7435142" y="3247469"/>
            <a:chExt cx="1147322" cy="1147322"/>
          </a:xfrm>
        </p:grpSpPr>
        <p:sp>
          <p:nvSpPr>
            <p:cNvPr id="12" name="椭圆 11"/>
            <p:cNvSpPr/>
            <p:nvPr/>
          </p:nvSpPr>
          <p:spPr>
            <a:xfrm>
              <a:off x="7435142"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4" name="组合 13"/>
          <p:cNvGrpSpPr/>
          <p:nvPr/>
        </p:nvGrpSpPr>
        <p:grpSpPr>
          <a:xfrm>
            <a:off x="4077039" y="3698690"/>
            <a:ext cx="847046" cy="843229"/>
            <a:chOff x="5522338" y="5032548"/>
            <a:chExt cx="1147322" cy="1147322"/>
          </a:xfrm>
        </p:grpSpPr>
        <p:sp>
          <p:nvSpPr>
            <p:cNvPr id="15" name="椭圆 14"/>
            <p:cNvSpPr/>
            <p:nvPr/>
          </p:nvSpPr>
          <p:spPr>
            <a:xfrm>
              <a:off x="5522338" y="5032548"/>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grpSp>
        <p:nvGrpSpPr>
          <p:cNvPr id="17" name="组合 16"/>
          <p:cNvGrpSpPr/>
          <p:nvPr/>
        </p:nvGrpSpPr>
        <p:grpSpPr>
          <a:xfrm>
            <a:off x="2597317" y="2386739"/>
            <a:ext cx="847046" cy="843229"/>
            <a:chOff x="3518059" y="3247469"/>
            <a:chExt cx="1147322" cy="1147322"/>
          </a:xfrm>
        </p:grpSpPr>
        <p:sp>
          <p:nvSpPr>
            <p:cNvPr id="18" name="椭圆 17"/>
            <p:cNvSpPr/>
            <p:nvPr/>
          </p:nvSpPr>
          <p:spPr>
            <a:xfrm>
              <a:off x="3518059" y="3247469"/>
              <a:ext cx="1147322" cy="1147322"/>
            </a:xfrm>
            <a:prstGeom prst="ellipse">
              <a:avLst/>
            </a:prstGeom>
            <a:solidFill>
              <a:srgbClr val="EB193E"/>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9"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Times New Roman" panose="02020603050405020304" pitchFamily="18" charset="0"/>
                <a:ea typeface="方正颜宋简体_中" panose="02000000000000000000" pitchFamily="2" charset="-122"/>
              </a:endParaRPr>
            </a:p>
          </p:txBody>
        </p:sp>
      </p:grpSp>
    </p:spTree>
    <p:custDataLst>
      <p:tags r:id="rId1"/>
    </p:custDataLst>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4333"/>
    </mc:Choice>
    <mc:Fallback xmlns="">
      <p:transition spd="slow" advTm="4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par>
                                <p:cTn id="20" presetID="53" presetClass="entr" presetSubtype="528" fill="hold" nodeType="withEffect">
                                  <p:stCondLst>
                                    <p:cond delay="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fltVal val="0.5"/>
                                          </p:val>
                                        </p:tav>
                                        <p:tav tm="100000">
                                          <p:val>
                                            <p:strVal val="#ppt_x"/>
                                          </p:val>
                                        </p:tav>
                                      </p:tavLst>
                                    </p:anim>
                                    <p:anim calcmode="lin" valueType="num">
                                      <p:cBhvr>
                                        <p:cTn id="33" dur="500" fill="hold"/>
                                        <p:tgtEl>
                                          <p:spTgt spid="14"/>
                                        </p:tgtEl>
                                        <p:attrNameLst>
                                          <p:attrName>ppt_y</p:attrName>
                                        </p:attrNameLst>
                                      </p:cBhvr>
                                      <p:tavLst>
                                        <p:tav tm="0">
                                          <p:val>
                                            <p:fltVal val="0.5"/>
                                          </p:val>
                                        </p:tav>
                                        <p:tav tm="100000">
                                          <p:val>
                                            <p:strVal val="#ppt_y"/>
                                          </p:val>
                                        </p:tav>
                                      </p:tavLst>
                                    </p:anim>
                                  </p:childTnLst>
                                </p:cTn>
                              </p:par>
                              <p:par>
                                <p:cTn id="34" presetID="53" presetClass="entr" presetSubtype="528" fill="hold"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fltVal val="0.5"/>
                                          </p:val>
                                        </p:tav>
                                        <p:tav tm="100000">
                                          <p:val>
                                            <p:strVal val="#ppt_x"/>
                                          </p:val>
                                        </p:tav>
                                      </p:tavLst>
                                    </p:anim>
                                    <p:anim calcmode="lin" valueType="num">
                                      <p:cBhvr>
                                        <p:cTn id="40" dur="500" fill="hold"/>
                                        <p:tgtEl>
                                          <p:spTgt spid="17"/>
                                        </p:tgtEl>
                                        <p:attrNameLst>
                                          <p:attrName>ppt_y</p:attrName>
                                        </p:attrNameLst>
                                      </p:cBhvr>
                                      <p:tavLst>
                                        <p:tav tm="0">
                                          <p:val>
                                            <p:fltVal val="0.5"/>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50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0-#ppt_w/2"/>
                                          </p:val>
                                        </p:tav>
                                        <p:tav tm="100000">
                                          <p:val>
                                            <p:strVal val="#ppt_x"/>
                                          </p:val>
                                        </p:tav>
                                      </p:tavLst>
                                    </p:anim>
                                    <p:anim calcmode="lin" valueType="num">
                                      <p:cBhvr additive="base">
                                        <p:cTn id="54" dur="500" fill="hold"/>
                                        <p:tgtEl>
                                          <p:spTgt spid="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75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5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6" name="矩形 5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57" name="矩形 5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4539940" y="1512094"/>
            <a:ext cx="3701776" cy="2714833"/>
            <a:chOff x="6149336" y="2057400"/>
            <a:chExt cx="5014046" cy="3693882"/>
          </a:xfrm>
        </p:grpSpPr>
        <p:grpSp>
          <p:nvGrpSpPr>
            <p:cNvPr id="3" name="组合 2"/>
            <p:cNvGrpSpPr/>
            <p:nvPr/>
          </p:nvGrpSpPr>
          <p:grpSpPr>
            <a:xfrm>
              <a:off x="6149336" y="2057400"/>
              <a:ext cx="1794404" cy="3693882"/>
              <a:chOff x="1595744" y="1504948"/>
              <a:chExt cx="2109927" cy="4343402"/>
            </a:xfrm>
          </p:grpSpPr>
          <p:grpSp>
            <p:nvGrpSpPr>
              <p:cNvPr id="16" name="组合 15"/>
              <p:cNvGrpSpPr/>
              <p:nvPr/>
            </p:nvGrpSpPr>
            <p:grpSpPr>
              <a:xfrm>
                <a:off x="1595744" y="1504948"/>
                <a:ext cx="2109927" cy="4343402"/>
                <a:chOff x="1595744" y="1504948"/>
                <a:chExt cx="2109927" cy="4343402"/>
              </a:xfrm>
            </p:grpSpPr>
            <p:grpSp>
              <p:nvGrpSpPr>
                <p:cNvPr id="18" name="组合 17"/>
                <p:cNvGrpSpPr/>
                <p:nvPr/>
              </p:nvGrpSpPr>
              <p:grpSpPr>
                <a:xfrm>
                  <a:off x="1595744" y="1504948"/>
                  <a:ext cx="1718965" cy="1546248"/>
                  <a:chOff x="1800523" y="1479548"/>
                  <a:chExt cx="1718965" cy="1546248"/>
                </a:xfrm>
                <a:solidFill>
                  <a:srgbClr val="494951"/>
                </a:solidFill>
              </p:grpSpPr>
              <p:sp>
                <p:nvSpPr>
                  <p:cNvPr id="23" name="同侧圆角矩形 22"/>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4" name="同侧圆角矩形 23"/>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5" name="同侧圆角矩形 24"/>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6" name="同侧圆角矩形 25"/>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19" name="圆角矩形 18"/>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圆角矩形 19"/>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1" name="椭圆 20"/>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圆角矩形 21"/>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17" name="矩形 16"/>
              <p:cNvSpPr/>
              <p:nvPr/>
            </p:nvSpPr>
            <p:spPr>
              <a:xfrm>
                <a:off x="1788546" y="2120899"/>
                <a:ext cx="1746250" cy="309245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grpSp>
          <p:nvGrpSpPr>
            <p:cNvPr id="4" name="组合 3"/>
            <p:cNvGrpSpPr/>
            <p:nvPr/>
          </p:nvGrpSpPr>
          <p:grpSpPr>
            <a:xfrm>
              <a:off x="9368978" y="2057400"/>
              <a:ext cx="1794404" cy="3693882"/>
              <a:chOff x="1595744" y="1504948"/>
              <a:chExt cx="2109927" cy="4343402"/>
            </a:xfrm>
          </p:grpSpPr>
          <p:grpSp>
            <p:nvGrpSpPr>
              <p:cNvPr id="5" name="组合 4"/>
              <p:cNvGrpSpPr/>
              <p:nvPr/>
            </p:nvGrpSpPr>
            <p:grpSpPr>
              <a:xfrm>
                <a:off x="1595744" y="1504948"/>
                <a:ext cx="2109927" cy="4343402"/>
                <a:chOff x="1595744" y="1504948"/>
                <a:chExt cx="2109927" cy="4343402"/>
              </a:xfrm>
            </p:grpSpPr>
            <p:grpSp>
              <p:nvGrpSpPr>
                <p:cNvPr id="7" name="组合 6"/>
                <p:cNvGrpSpPr/>
                <p:nvPr/>
              </p:nvGrpSpPr>
              <p:grpSpPr>
                <a:xfrm>
                  <a:off x="1595744" y="1504948"/>
                  <a:ext cx="1718965" cy="1546248"/>
                  <a:chOff x="1800523" y="1479548"/>
                  <a:chExt cx="1718965" cy="1546248"/>
                </a:xfrm>
                <a:solidFill>
                  <a:srgbClr val="494951"/>
                </a:solidFill>
              </p:grpSpPr>
              <p:sp>
                <p:nvSpPr>
                  <p:cNvPr id="12" name="同侧圆角矩形 11"/>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同侧圆角矩形 12"/>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4" name="同侧圆角矩形 13"/>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5" name="同侧圆角矩形 14"/>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8" name="圆角矩形 7"/>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圆角矩形 8"/>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椭圆 9"/>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圆角矩形 10"/>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6" name="矩形 5"/>
              <p:cNvSpPr/>
              <p:nvPr/>
            </p:nvSpPr>
            <p:spPr>
              <a:xfrm>
                <a:off x="1788546" y="2120899"/>
                <a:ext cx="1746250" cy="3092451"/>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grpSp>
      <p:grpSp>
        <p:nvGrpSpPr>
          <p:cNvPr id="27" name="组合 26"/>
          <p:cNvGrpSpPr/>
          <p:nvPr/>
        </p:nvGrpSpPr>
        <p:grpSpPr>
          <a:xfrm>
            <a:off x="5597774" y="1164112"/>
            <a:ext cx="1617452" cy="3314608"/>
            <a:chOff x="1595744" y="1504948"/>
            <a:chExt cx="2109927" cy="4343402"/>
          </a:xfrm>
        </p:grpSpPr>
        <p:grpSp>
          <p:nvGrpSpPr>
            <p:cNvPr id="28" name="组合 27"/>
            <p:cNvGrpSpPr/>
            <p:nvPr/>
          </p:nvGrpSpPr>
          <p:grpSpPr>
            <a:xfrm>
              <a:off x="1595744" y="1504948"/>
              <a:ext cx="2109927" cy="4343402"/>
              <a:chOff x="1595744" y="1504948"/>
              <a:chExt cx="2109927" cy="4343402"/>
            </a:xfrm>
          </p:grpSpPr>
          <p:grpSp>
            <p:nvGrpSpPr>
              <p:cNvPr id="30" name="组合 29"/>
              <p:cNvGrpSpPr/>
              <p:nvPr/>
            </p:nvGrpSpPr>
            <p:grpSpPr>
              <a:xfrm>
                <a:off x="1595744" y="1504948"/>
                <a:ext cx="1718965" cy="1546248"/>
                <a:chOff x="1800523" y="1479548"/>
                <a:chExt cx="1718965" cy="1546248"/>
              </a:xfrm>
              <a:solidFill>
                <a:srgbClr val="494951"/>
              </a:solidFill>
            </p:grpSpPr>
            <p:sp>
              <p:nvSpPr>
                <p:cNvPr id="35" name="同侧圆角矩形 34"/>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同侧圆角矩形 35"/>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7" name="同侧圆角矩形 36"/>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同侧圆角矩形 37"/>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31" name="圆角矩形 30"/>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2" name="圆角矩形 31"/>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椭圆 32"/>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4" name="圆角矩形 33"/>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sp>
          <p:nvSpPr>
            <p:cNvPr id="29" name="矩形 28"/>
            <p:cNvSpPr/>
            <p:nvPr/>
          </p:nvSpPr>
          <p:spPr>
            <a:xfrm>
              <a:off x="1788546" y="2120900"/>
              <a:ext cx="1746250" cy="309245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grpSp>
        <p:nvGrpSpPr>
          <p:cNvPr id="39" name="组合 38"/>
          <p:cNvGrpSpPr/>
          <p:nvPr/>
        </p:nvGrpSpPr>
        <p:grpSpPr>
          <a:xfrm>
            <a:off x="737338" y="1489504"/>
            <a:ext cx="1328906" cy="1322917"/>
            <a:chOff x="998722" y="2077464"/>
            <a:chExt cx="1800000" cy="1800000"/>
          </a:xfrm>
        </p:grpSpPr>
        <p:sp>
          <p:nvSpPr>
            <p:cNvPr id="40" name="椭圆 39"/>
            <p:cNvSpPr/>
            <p:nvPr/>
          </p:nvSpPr>
          <p:spPr>
            <a:xfrm>
              <a:off x="998722" y="2077464"/>
              <a:ext cx="1800000" cy="1800000"/>
            </a:xfrm>
            <a:prstGeom prst="ellipse">
              <a:avLst/>
            </a:prstGeom>
            <a:noFill/>
            <a:ln w="19050">
              <a:solidFill>
                <a:srgbClr val="EB1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1" name="弧形 40"/>
            <p:cNvSpPr/>
            <p:nvPr/>
          </p:nvSpPr>
          <p:spPr>
            <a:xfrm>
              <a:off x="998722" y="2077464"/>
              <a:ext cx="1800000" cy="1800000"/>
            </a:xfrm>
            <a:prstGeom prst="arc">
              <a:avLst>
                <a:gd name="adj1" fmla="val 16200000"/>
                <a:gd name="adj2" fmla="val 8851924"/>
              </a:avLst>
            </a:prstGeom>
            <a:ln w="127000" cap="rnd">
              <a:solidFill>
                <a:srgbClr val="EB19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grpSp>
        <p:nvGrpSpPr>
          <p:cNvPr id="42" name="组合 41"/>
          <p:cNvGrpSpPr/>
          <p:nvPr/>
        </p:nvGrpSpPr>
        <p:grpSpPr>
          <a:xfrm>
            <a:off x="2643185" y="1489504"/>
            <a:ext cx="1328906" cy="1322917"/>
            <a:chOff x="3580187" y="2077464"/>
            <a:chExt cx="1800000" cy="1800000"/>
          </a:xfrm>
        </p:grpSpPr>
        <p:sp>
          <p:nvSpPr>
            <p:cNvPr id="43" name="椭圆 42"/>
            <p:cNvSpPr/>
            <p:nvPr/>
          </p:nvSpPr>
          <p:spPr>
            <a:xfrm>
              <a:off x="3580187" y="2077464"/>
              <a:ext cx="1800000" cy="1800000"/>
            </a:xfrm>
            <a:prstGeom prst="ellipse">
              <a:avLst/>
            </a:prstGeom>
            <a:noFill/>
            <a:ln w="19050">
              <a:solidFill>
                <a:srgbClr val="EB1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4" name="弧形 43"/>
            <p:cNvSpPr/>
            <p:nvPr/>
          </p:nvSpPr>
          <p:spPr>
            <a:xfrm>
              <a:off x="3580187" y="2077464"/>
              <a:ext cx="1800000" cy="1800000"/>
            </a:xfrm>
            <a:prstGeom prst="arc">
              <a:avLst>
                <a:gd name="adj1" fmla="val 16200000"/>
                <a:gd name="adj2" fmla="val 11250901"/>
              </a:avLst>
            </a:prstGeom>
            <a:ln w="127000" cap="rnd">
              <a:solidFill>
                <a:srgbClr val="EB19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grpSp>
        <p:nvGrpSpPr>
          <p:cNvPr id="45" name="组合 44"/>
          <p:cNvGrpSpPr/>
          <p:nvPr/>
        </p:nvGrpSpPr>
        <p:grpSpPr>
          <a:xfrm>
            <a:off x="937575" y="1688839"/>
            <a:ext cx="928431" cy="924247"/>
            <a:chOff x="1269943" y="2348685"/>
            <a:chExt cx="1257558" cy="1257558"/>
          </a:xfrm>
        </p:grpSpPr>
        <p:sp>
          <p:nvSpPr>
            <p:cNvPr id="46" name="椭圆 45"/>
            <p:cNvSpPr/>
            <p:nvPr/>
          </p:nvSpPr>
          <p:spPr>
            <a:xfrm>
              <a:off x="1269943" y="2348685"/>
              <a:ext cx="1257558" cy="1257558"/>
            </a:xfrm>
            <a:prstGeom prst="ellipse">
              <a:avLst/>
            </a:prstGeom>
            <a:solidFill>
              <a:srgbClr val="EB193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7" name="矩形 46"/>
            <p:cNvSpPr/>
            <p:nvPr/>
          </p:nvSpPr>
          <p:spPr>
            <a:xfrm>
              <a:off x="1343748" y="2631979"/>
              <a:ext cx="1109950" cy="690970"/>
            </a:xfrm>
            <a:prstGeom prst="rect">
              <a:avLst/>
            </a:prstGeom>
          </p:spPr>
          <p:txBody>
            <a:bodyPr wrap="none" anchor="ctr">
              <a:spAutoFit/>
            </a:bodyPr>
            <a:lstStyle/>
            <a:p>
              <a:pPr algn="ctr"/>
              <a:r>
                <a:rPr lang="en-US" altLang="zh-CN" sz="2700" dirty="0">
                  <a:solidFill>
                    <a:schemeClr val="bg1"/>
                  </a:solidFill>
                  <a:latin typeface="Times New Roman" panose="02020603050405020304" pitchFamily="18" charset="0"/>
                  <a:ea typeface="方正颜宋简体_中" panose="02000000000000000000" pitchFamily="2" charset="-122"/>
                </a:rPr>
                <a:t>65%</a:t>
              </a:r>
              <a:endParaRPr lang="zh-CN" altLang="en-US" sz="2700" dirty="0">
                <a:solidFill>
                  <a:schemeClr val="bg1"/>
                </a:solidFill>
                <a:latin typeface="Times New Roman" panose="02020603050405020304" pitchFamily="18" charset="0"/>
                <a:ea typeface="方正颜宋简体_中" panose="02000000000000000000" pitchFamily="2" charset="-122"/>
              </a:endParaRPr>
            </a:p>
          </p:txBody>
        </p:sp>
      </p:grpSp>
      <p:grpSp>
        <p:nvGrpSpPr>
          <p:cNvPr id="48" name="组合 47"/>
          <p:cNvGrpSpPr/>
          <p:nvPr/>
        </p:nvGrpSpPr>
        <p:grpSpPr>
          <a:xfrm>
            <a:off x="2843423" y="1688839"/>
            <a:ext cx="928431" cy="924247"/>
            <a:chOff x="3862790" y="2348685"/>
            <a:chExt cx="1257558" cy="1257558"/>
          </a:xfrm>
        </p:grpSpPr>
        <p:sp>
          <p:nvSpPr>
            <p:cNvPr id="49" name="椭圆 48"/>
            <p:cNvSpPr/>
            <p:nvPr/>
          </p:nvSpPr>
          <p:spPr>
            <a:xfrm>
              <a:off x="3862790" y="2348685"/>
              <a:ext cx="1257558" cy="1257558"/>
            </a:xfrm>
            <a:prstGeom prst="ellipse">
              <a:avLst/>
            </a:prstGeom>
            <a:solidFill>
              <a:srgbClr val="EB193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0" name="矩形 49"/>
            <p:cNvSpPr/>
            <p:nvPr/>
          </p:nvSpPr>
          <p:spPr>
            <a:xfrm>
              <a:off x="3913830" y="2654840"/>
              <a:ext cx="1109950" cy="690970"/>
            </a:xfrm>
            <a:prstGeom prst="rect">
              <a:avLst/>
            </a:prstGeom>
          </p:spPr>
          <p:txBody>
            <a:bodyPr wrap="none" anchor="ctr">
              <a:spAutoFit/>
            </a:bodyPr>
            <a:lstStyle/>
            <a:p>
              <a:pPr algn="ctr"/>
              <a:r>
                <a:rPr lang="en-US" altLang="zh-CN" sz="2700" dirty="0">
                  <a:solidFill>
                    <a:schemeClr val="bg1"/>
                  </a:solidFill>
                  <a:latin typeface="Times New Roman" panose="02020603050405020304" pitchFamily="18" charset="0"/>
                  <a:ea typeface="方正颜宋简体_中" panose="02000000000000000000" pitchFamily="2" charset="-122"/>
                </a:rPr>
                <a:t>75%</a:t>
              </a:r>
              <a:endParaRPr lang="zh-CN" altLang="en-US" sz="2700" dirty="0">
                <a:solidFill>
                  <a:schemeClr val="bg1"/>
                </a:solidFill>
                <a:latin typeface="Times New Roman" panose="02020603050405020304" pitchFamily="18" charset="0"/>
                <a:ea typeface="方正颜宋简体_中" panose="02000000000000000000" pitchFamily="2" charset="-122"/>
              </a:endParaRPr>
            </a:p>
          </p:txBody>
        </p:sp>
      </p:grpSp>
      <p:sp>
        <p:nvSpPr>
          <p:cNvPr id="51" name="矩形 50"/>
          <p:cNvSpPr/>
          <p:nvPr/>
        </p:nvSpPr>
        <p:spPr>
          <a:xfrm>
            <a:off x="717322" y="3363306"/>
            <a:ext cx="3263173" cy="927260"/>
          </a:xfrm>
          <a:prstGeom prst="rect">
            <a:avLst/>
          </a:prstGeom>
        </p:spPr>
        <p:txBody>
          <a:bodyPr wrap="square" lIns="67391" tIns="33696" rIns="67391" bIns="33696">
            <a:spAutoFit/>
          </a:bodyPr>
          <a:lstStyle/>
          <a:p>
            <a:pP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为客户服务是我们存在的唯一理由，客户需求是我们发展的原动力。</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a:p>
            <a:pPr>
              <a:lnSpc>
                <a:spcPct val="150000"/>
              </a:lnSpc>
              <a:spcAft>
                <a:spcPts val="442"/>
              </a:spcAft>
            </a:pPr>
            <a:r>
              <a:rPr lang="zh-CN" altLang="en-US" sz="7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为客户提供有效服务，是我们工作的方向和价值评价的标尺，成就客户就是成就我们自己。为客户服务是我们存在的唯一理由，客户需求是我们发展的原动力。</a:t>
            </a:r>
            <a:endParaRPr lang="en-US" altLang="zh-CN" sz="7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52" name="矩形 51"/>
          <p:cNvSpPr/>
          <p:nvPr/>
        </p:nvSpPr>
        <p:spPr>
          <a:xfrm>
            <a:off x="785515" y="2979936"/>
            <a:ext cx="1232552" cy="221938"/>
          </a:xfrm>
          <a:prstGeom prst="rect">
            <a:avLst/>
          </a:prstGeom>
        </p:spPr>
        <p:txBody>
          <a:bodyPr wrap="none" lIns="67391" tIns="33696" rIns="67391" bIns="33696">
            <a:spAutoFit/>
          </a:bodyPr>
          <a:lstStyle/>
          <a:p>
            <a:pPr algn="ctr"/>
            <a:r>
              <a:rPr lang="en-US" altLang="zh-CN" sz="1000" dirty="0">
                <a:solidFill>
                  <a:srgbClr val="EB193E"/>
                </a:solidFill>
                <a:latin typeface="方正颜宋简体_中" panose="02000000000000000000" pitchFamily="2" charset="-122"/>
                <a:ea typeface="方正颜宋简体_中" panose="02000000000000000000" pitchFamily="2" charset="-122"/>
              </a:rPr>
              <a:t>2016</a:t>
            </a:r>
            <a:r>
              <a:rPr lang="zh-CN" altLang="en-US" sz="1000" dirty="0">
                <a:solidFill>
                  <a:srgbClr val="EB193E"/>
                </a:solidFill>
                <a:latin typeface="方正颜宋简体_中" panose="02000000000000000000" pitchFamily="2" charset="-122"/>
                <a:ea typeface="方正颜宋简体_中" panose="02000000000000000000" pitchFamily="2" charset="-122"/>
              </a:rPr>
              <a:t>年市场占有率</a:t>
            </a:r>
          </a:p>
        </p:txBody>
      </p:sp>
      <p:sp>
        <p:nvSpPr>
          <p:cNvPr id="53" name="矩形 52"/>
          <p:cNvSpPr/>
          <p:nvPr/>
        </p:nvSpPr>
        <p:spPr>
          <a:xfrm>
            <a:off x="2666940" y="2979936"/>
            <a:ext cx="1232552" cy="221938"/>
          </a:xfrm>
          <a:prstGeom prst="rect">
            <a:avLst/>
          </a:prstGeom>
        </p:spPr>
        <p:txBody>
          <a:bodyPr wrap="none" lIns="67391" tIns="33696" rIns="67391" bIns="33696">
            <a:spAutoFit/>
          </a:bodyPr>
          <a:lstStyle/>
          <a:p>
            <a:pPr algn="ctr"/>
            <a:r>
              <a:rPr lang="en-US" altLang="zh-CN" sz="1000" dirty="0">
                <a:solidFill>
                  <a:srgbClr val="EB193E"/>
                </a:solidFill>
                <a:latin typeface="方正颜宋简体_中" panose="02000000000000000000" pitchFamily="2" charset="-122"/>
                <a:ea typeface="方正颜宋简体_中" panose="02000000000000000000" pitchFamily="2" charset="-122"/>
              </a:rPr>
              <a:t>2017</a:t>
            </a:r>
            <a:r>
              <a:rPr lang="zh-CN" altLang="en-US" sz="1000" dirty="0">
                <a:solidFill>
                  <a:srgbClr val="EB193E"/>
                </a:solidFill>
                <a:latin typeface="方正颜宋简体_中" panose="02000000000000000000" pitchFamily="2" charset="-122"/>
                <a:ea typeface="方正颜宋简体_中" panose="02000000000000000000" pitchFamily="2" charset="-122"/>
              </a:rPr>
              <a:t>年市场占有率</a:t>
            </a:r>
          </a:p>
        </p:txBody>
      </p:sp>
    </p:spTree>
    <p:custDataLst>
      <p:tags r:id="rId1"/>
    </p:custDataLst>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7225"/>
    </mc:Choice>
    <mc:Fallback xmlns="">
      <p:transition spd="slow" advTm="7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900" decel="100000" fill="hold"/>
                                        <p:tgtEl>
                                          <p:spTgt spid="2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360"/>
                                          </p:val>
                                        </p:tav>
                                        <p:tav tm="100000">
                                          <p:val>
                                            <p:fltVal val="0"/>
                                          </p:val>
                                        </p:tav>
                                      </p:tavLst>
                                    </p:anim>
                                    <p:animEffect transition="in" filter="fade">
                                      <p:cBhvr>
                                        <p:cTn id="24" dur="500"/>
                                        <p:tgtEl>
                                          <p:spTgt spid="39"/>
                                        </p:tgtEl>
                                      </p:cBhvr>
                                    </p:animEffect>
                                  </p:childTnLst>
                                </p:cTn>
                              </p:par>
                              <p:par>
                                <p:cTn id="25" presetID="53" presetClass="entr" presetSubtype="16" fill="hold" nodeType="withEffect">
                                  <p:stCondLst>
                                    <p:cond delay="25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fltVal val="0"/>
                                          </p:val>
                                        </p:tav>
                                        <p:tav tm="100000">
                                          <p:val>
                                            <p:strVal val="#ppt_w"/>
                                          </p:val>
                                        </p:tav>
                                      </p:tavLst>
                                    </p:anim>
                                    <p:anim calcmode="lin" valueType="num">
                                      <p:cBhvr>
                                        <p:cTn id="40" dur="500" fill="hold"/>
                                        <p:tgtEl>
                                          <p:spTgt spid="42"/>
                                        </p:tgtEl>
                                        <p:attrNameLst>
                                          <p:attrName>ppt_h</p:attrName>
                                        </p:attrNameLst>
                                      </p:cBhvr>
                                      <p:tavLst>
                                        <p:tav tm="0">
                                          <p:val>
                                            <p:fltVal val="0"/>
                                          </p:val>
                                        </p:tav>
                                        <p:tav tm="100000">
                                          <p:val>
                                            <p:strVal val="#ppt_h"/>
                                          </p:val>
                                        </p:tav>
                                      </p:tavLst>
                                    </p:anim>
                                    <p:anim calcmode="lin" valueType="num">
                                      <p:cBhvr>
                                        <p:cTn id="41" dur="500" fill="hold"/>
                                        <p:tgtEl>
                                          <p:spTgt spid="42"/>
                                        </p:tgtEl>
                                        <p:attrNameLst>
                                          <p:attrName>style.rotation</p:attrName>
                                        </p:attrNameLst>
                                      </p:cBhvr>
                                      <p:tavLst>
                                        <p:tav tm="0">
                                          <p:val>
                                            <p:fltVal val="360"/>
                                          </p:val>
                                        </p:tav>
                                        <p:tav tm="100000">
                                          <p:val>
                                            <p:fltVal val="0"/>
                                          </p:val>
                                        </p:tav>
                                      </p:tavLst>
                                    </p:anim>
                                    <p:animEffect transition="in" filter="fade">
                                      <p:cBhvr>
                                        <p:cTn id="42" dur="500"/>
                                        <p:tgtEl>
                                          <p:spTgt spid="42"/>
                                        </p:tgtEl>
                                      </p:cBhvr>
                                    </p:animEffect>
                                  </p:childTnLst>
                                </p:cTn>
                              </p:par>
                              <p:par>
                                <p:cTn id="43" presetID="53" presetClass="entr" presetSubtype="16" fill="hold"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250"/>
                                  </p:stCondLst>
                                  <p:childTnLst>
                                    <p:set>
                                      <p:cBhvr>
                                        <p:cTn id="49" dur="1" fill="hold">
                                          <p:stCondLst>
                                            <p:cond delay="0"/>
                                          </p:stCondLst>
                                        </p:cTn>
                                        <p:tgtEl>
                                          <p:spTgt spid="53"/>
                                        </p:tgtEl>
                                        <p:attrNameLst>
                                          <p:attrName>style.visibility</p:attrName>
                                        </p:attrNameLst>
                                      </p:cBhvr>
                                      <p:to>
                                        <p:strVal val="visible"/>
                                      </p:to>
                                    </p:set>
                                    <p:anim calcmode="lin" valueType="num">
                                      <p:cBhvr>
                                        <p:cTn id="50" dur="500" fill="hold"/>
                                        <p:tgtEl>
                                          <p:spTgt spid="53"/>
                                        </p:tgtEl>
                                        <p:attrNameLst>
                                          <p:attrName>ppt_w</p:attrName>
                                        </p:attrNameLst>
                                      </p:cBhvr>
                                      <p:tavLst>
                                        <p:tav tm="0">
                                          <p:val>
                                            <p:fltVal val="0"/>
                                          </p:val>
                                        </p:tav>
                                        <p:tav tm="100000">
                                          <p:val>
                                            <p:strVal val="#ppt_w"/>
                                          </p:val>
                                        </p:tav>
                                      </p:tavLst>
                                    </p:anim>
                                    <p:anim calcmode="lin" valueType="num">
                                      <p:cBhvr>
                                        <p:cTn id="51" dur="500" fill="hold"/>
                                        <p:tgtEl>
                                          <p:spTgt spid="53"/>
                                        </p:tgtEl>
                                        <p:attrNameLst>
                                          <p:attrName>ppt_h</p:attrName>
                                        </p:attrNameLst>
                                      </p:cBhvr>
                                      <p:tavLst>
                                        <p:tav tm="0">
                                          <p:val>
                                            <p:fltVal val="0"/>
                                          </p:val>
                                        </p:tav>
                                        <p:tav tm="100000">
                                          <p:val>
                                            <p:strVal val="#ppt_h"/>
                                          </p:val>
                                        </p:tav>
                                      </p:tavLst>
                                    </p:anim>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1000"/>
                                        <p:tgtEl>
                                          <p:spTgt spid="51"/>
                                        </p:tgtEl>
                                      </p:cBhvr>
                                    </p:animEffect>
                                    <p:anim calcmode="lin" valueType="num">
                                      <p:cBhvr>
                                        <p:cTn id="58" dur="1000" fill="hold"/>
                                        <p:tgtEl>
                                          <p:spTgt spid="51"/>
                                        </p:tgtEl>
                                        <p:attrNameLst>
                                          <p:attrName>ppt_x</p:attrName>
                                        </p:attrNameLst>
                                      </p:cBhvr>
                                      <p:tavLst>
                                        <p:tav tm="0">
                                          <p:val>
                                            <p:strVal val="#ppt_x"/>
                                          </p:val>
                                        </p:tav>
                                        <p:tav tm="100000">
                                          <p:val>
                                            <p:strVal val="#ppt_x"/>
                                          </p:val>
                                        </p:tav>
                                      </p:tavLst>
                                    </p:anim>
                                    <p:anim calcmode="lin" valueType="num">
                                      <p:cBhvr>
                                        <p:cTn id="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1" name="矩形 4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2" name="矩形 4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Line 34"/>
          <p:cNvSpPr>
            <a:spLocks noChangeShapeType="1"/>
          </p:cNvSpPr>
          <p:nvPr/>
        </p:nvSpPr>
        <p:spPr bwMode="auto">
          <a:xfrm rot="618245" flipV="1">
            <a:off x="4739656" y="2480170"/>
            <a:ext cx="128141" cy="1140294"/>
          </a:xfrm>
          <a:prstGeom prst="line">
            <a:avLst/>
          </a:prstGeom>
          <a:noFill/>
          <a:ln w="9525">
            <a:solidFill>
              <a:srgbClr val="EB193E"/>
            </a:solidFill>
            <a:prstDash val="dash"/>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3" name="Line 35"/>
          <p:cNvSpPr>
            <a:spLocks noChangeShapeType="1"/>
          </p:cNvSpPr>
          <p:nvPr/>
        </p:nvSpPr>
        <p:spPr bwMode="auto">
          <a:xfrm rot="618245" flipH="1" flipV="1">
            <a:off x="4005189" y="2557953"/>
            <a:ext cx="473496" cy="925614"/>
          </a:xfrm>
          <a:prstGeom prst="line">
            <a:avLst/>
          </a:prstGeom>
          <a:noFill/>
          <a:ln w="9525">
            <a:solidFill>
              <a:srgbClr val="EB193E"/>
            </a:solidFill>
            <a:prstDash val="dash"/>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4" name="Line 36"/>
          <p:cNvSpPr>
            <a:spLocks noChangeShapeType="1"/>
          </p:cNvSpPr>
          <p:nvPr/>
        </p:nvSpPr>
        <p:spPr bwMode="auto">
          <a:xfrm rot="618245" flipH="1" flipV="1">
            <a:off x="3080073" y="3024649"/>
            <a:ext cx="1126703" cy="508699"/>
          </a:xfrm>
          <a:prstGeom prst="line">
            <a:avLst/>
          </a:prstGeom>
          <a:noFill/>
          <a:ln w="9525">
            <a:solidFill>
              <a:srgbClr val="EB193E"/>
            </a:solidFill>
            <a:prstDash val="dash"/>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5" name="Line 37"/>
          <p:cNvSpPr>
            <a:spLocks noChangeShapeType="1"/>
          </p:cNvSpPr>
          <p:nvPr/>
        </p:nvSpPr>
        <p:spPr bwMode="auto">
          <a:xfrm rot="618245" flipH="1">
            <a:off x="2197150" y="3660911"/>
            <a:ext cx="1915864" cy="26446"/>
          </a:xfrm>
          <a:prstGeom prst="line">
            <a:avLst/>
          </a:prstGeom>
          <a:noFill/>
          <a:ln w="9525">
            <a:solidFill>
              <a:srgbClr val="EB193E"/>
            </a:solidFill>
            <a:prstDash val="dash"/>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6" name="Line 38"/>
          <p:cNvSpPr>
            <a:spLocks noChangeShapeType="1"/>
          </p:cNvSpPr>
          <p:nvPr/>
        </p:nvSpPr>
        <p:spPr bwMode="auto">
          <a:xfrm rot="618245" flipV="1">
            <a:off x="4977185" y="2853526"/>
            <a:ext cx="725091" cy="833830"/>
          </a:xfrm>
          <a:prstGeom prst="line">
            <a:avLst/>
          </a:prstGeom>
          <a:noFill/>
          <a:ln w="9525">
            <a:solidFill>
              <a:srgbClr val="EB193E"/>
            </a:solidFill>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sp>
        <p:nvSpPr>
          <p:cNvPr id="7" name="Line 39"/>
          <p:cNvSpPr>
            <a:spLocks noChangeShapeType="1"/>
          </p:cNvSpPr>
          <p:nvPr/>
        </p:nvSpPr>
        <p:spPr bwMode="auto">
          <a:xfrm rot="618245" flipV="1">
            <a:off x="5192837" y="3374671"/>
            <a:ext cx="1420490" cy="518032"/>
          </a:xfrm>
          <a:prstGeom prst="line">
            <a:avLst/>
          </a:prstGeom>
          <a:noFill/>
          <a:ln w="9525">
            <a:solidFill>
              <a:srgbClr val="EB193E"/>
            </a:solidFill>
            <a:prstDash val="dash"/>
            <a:round/>
            <a:headEnd/>
            <a:tailEnd type="triangle" w="med" len="med"/>
          </a:ln>
        </p:spPr>
        <p:txBody>
          <a:bodyPr lIns="89858" tIns="44929" rIns="89858" bIns="44929"/>
          <a:lstStyle/>
          <a:p>
            <a:endParaRPr lang="zh-CN" altLang="en-US" dirty="0">
              <a:latin typeface="Times New Roman" panose="02020603050405020304" pitchFamily="18" charset="0"/>
              <a:ea typeface="方正颜宋简体_中" panose="02000000000000000000" pitchFamily="2" charset="-122"/>
            </a:endParaRPr>
          </a:p>
        </p:txBody>
      </p:sp>
      <p:grpSp>
        <p:nvGrpSpPr>
          <p:cNvPr id="8" name="组合 7"/>
          <p:cNvGrpSpPr/>
          <p:nvPr/>
        </p:nvGrpSpPr>
        <p:grpSpPr>
          <a:xfrm>
            <a:off x="2775347" y="575278"/>
            <a:ext cx="1950244" cy="1754774"/>
            <a:chOff x="2819400" y="1484315"/>
            <a:chExt cx="1981200" cy="1790698"/>
          </a:xfrm>
        </p:grpSpPr>
        <p:sp>
          <p:nvSpPr>
            <p:cNvPr id="9" name="Oval 20"/>
            <p:cNvSpPr>
              <a:spLocks noChangeArrowheads="1"/>
            </p:cNvSpPr>
            <p:nvPr/>
          </p:nvSpPr>
          <p:spPr bwMode="auto">
            <a:xfrm>
              <a:off x="3581400" y="2379663"/>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华文细黑" pitchFamily="2" charset="-122"/>
                </a:rPr>
                <a:t>3</a:t>
              </a:r>
            </a:p>
          </p:txBody>
        </p:sp>
        <p:grpSp>
          <p:nvGrpSpPr>
            <p:cNvPr id="10" name="Group 57"/>
            <p:cNvGrpSpPr>
              <a:grpSpLocks/>
            </p:cNvGrpSpPr>
            <p:nvPr/>
          </p:nvGrpSpPr>
          <p:grpSpPr bwMode="auto">
            <a:xfrm>
              <a:off x="2819400" y="1484315"/>
              <a:ext cx="1981200" cy="765176"/>
              <a:chOff x="2208" y="816"/>
              <a:chExt cx="1248" cy="482"/>
            </a:xfrm>
          </p:grpSpPr>
          <p:sp>
            <p:nvSpPr>
              <p:cNvPr id="11" name="Rectangle 58"/>
              <p:cNvSpPr>
                <a:spLocks noChangeArrowheads="1"/>
              </p:cNvSpPr>
              <p:nvPr/>
            </p:nvSpPr>
            <p:spPr bwMode="auto">
              <a:xfrm>
                <a:off x="2208" y="977"/>
                <a:ext cx="1248" cy="321"/>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lgn="ct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12" name="Rectangle 59"/>
              <p:cNvSpPr>
                <a:spLocks noChangeArrowheads="1"/>
              </p:cNvSpPr>
              <p:nvPr/>
            </p:nvSpPr>
            <p:spPr bwMode="auto">
              <a:xfrm>
                <a:off x="2354" y="816"/>
                <a:ext cx="956" cy="178"/>
              </a:xfrm>
              <a:prstGeom prst="rect">
                <a:avLst/>
              </a:prstGeom>
              <a:noFill/>
              <a:ln w="9525">
                <a:noFill/>
                <a:miter lim="800000"/>
                <a:headEnd/>
                <a:tailEnd/>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3" name="组合 12"/>
          <p:cNvGrpSpPr/>
          <p:nvPr/>
        </p:nvGrpSpPr>
        <p:grpSpPr>
          <a:xfrm>
            <a:off x="4425553" y="614946"/>
            <a:ext cx="1950244" cy="1792109"/>
            <a:chOff x="4495800" y="1484315"/>
            <a:chExt cx="1981200" cy="1828798"/>
          </a:xfrm>
        </p:grpSpPr>
        <p:sp>
          <p:nvSpPr>
            <p:cNvPr id="14" name="Oval 25"/>
            <p:cNvSpPr>
              <a:spLocks noChangeArrowheads="1"/>
            </p:cNvSpPr>
            <p:nvPr/>
          </p:nvSpPr>
          <p:spPr bwMode="auto">
            <a:xfrm>
              <a:off x="4857750" y="2417763"/>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华文细黑" pitchFamily="2" charset="-122"/>
                </a:rPr>
                <a:t>4</a:t>
              </a:r>
            </a:p>
          </p:txBody>
        </p:sp>
        <p:grpSp>
          <p:nvGrpSpPr>
            <p:cNvPr id="15" name="Group 60"/>
            <p:cNvGrpSpPr>
              <a:grpSpLocks/>
            </p:cNvGrpSpPr>
            <p:nvPr/>
          </p:nvGrpSpPr>
          <p:grpSpPr bwMode="auto">
            <a:xfrm>
              <a:off x="4495800" y="1484315"/>
              <a:ext cx="1981200" cy="765176"/>
              <a:chOff x="2208" y="816"/>
              <a:chExt cx="1248" cy="482"/>
            </a:xfrm>
          </p:grpSpPr>
          <p:sp>
            <p:nvSpPr>
              <p:cNvPr id="16" name="Rectangle 61"/>
              <p:cNvSpPr>
                <a:spLocks noChangeArrowheads="1"/>
              </p:cNvSpPr>
              <p:nvPr/>
            </p:nvSpPr>
            <p:spPr bwMode="auto">
              <a:xfrm>
                <a:off x="2208" y="977"/>
                <a:ext cx="1248" cy="321"/>
              </a:xfrm>
              <a:prstGeom prst="rect">
                <a:avLst/>
              </a:prstGeom>
              <a:noFill/>
              <a:ln w="9525">
                <a:noFill/>
                <a:miter lim="800000"/>
                <a:headEnd/>
                <a:tailEnd/>
              </a:ln>
            </p:spPr>
            <p:txBody>
              <a:bodyPr>
                <a:spAutoFit/>
              </a:bodyPr>
              <a:lstStyle/>
              <a:p>
                <a:pPr algn="ct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lgn="ct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17" name="Rectangle 62"/>
              <p:cNvSpPr>
                <a:spLocks noChangeArrowheads="1"/>
              </p:cNvSpPr>
              <p:nvPr/>
            </p:nvSpPr>
            <p:spPr bwMode="auto">
              <a:xfrm>
                <a:off x="2354" y="816"/>
                <a:ext cx="956" cy="178"/>
              </a:xfrm>
              <a:prstGeom prst="rect">
                <a:avLst/>
              </a:prstGeom>
              <a:noFill/>
              <a:ln w="9525">
                <a:noFill/>
                <a:miter lim="800000"/>
                <a:headEnd/>
                <a:tailEnd/>
              </a:ln>
            </p:spPr>
            <p:txBody>
              <a:bodyPr>
                <a:spAutoFit/>
              </a:bodyPr>
              <a:lstStyle/>
              <a:p>
                <a:pPr algn="ct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18" name="组合 17"/>
          <p:cNvGrpSpPr/>
          <p:nvPr/>
        </p:nvGrpSpPr>
        <p:grpSpPr>
          <a:xfrm>
            <a:off x="252090" y="2160116"/>
            <a:ext cx="1950244" cy="1667659"/>
            <a:chOff x="228600" y="3097213"/>
            <a:chExt cx="1981200" cy="1701800"/>
          </a:xfrm>
        </p:grpSpPr>
        <p:sp>
          <p:nvSpPr>
            <p:cNvPr id="19" name="Oval 5"/>
            <p:cNvSpPr>
              <a:spLocks noChangeArrowheads="1"/>
            </p:cNvSpPr>
            <p:nvPr/>
          </p:nvSpPr>
          <p:spPr bwMode="auto">
            <a:xfrm>
              <a:off x="1295400" y="3903663"/>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华文细黑" pitchFamily="2" charset="-122"/>
                </a:rPr>
                <a:t>1</a:t>
              </a:r>
            </a:p>
          </p:txBody>
        </p:sp>
        <p:grpSp>
          <p:nvGrpSpPr>
            <p:cNvPr id="20" name="Group 63"/>
            <p:cNvGrpSpPr>
              <a:grpSpLocks/>
            </p:cNvGrpSpPr>
            <p:nvPr/>
          </p:nvGrpSpPr>
          <p:grpSpPr bwMode="auto">
            <a:xfrm>
              <a:off x="228600" y="3097213"/>
              <a:ext cx="1981200" cy="763940"/>
              <a:chOff x="288" y="2592"/>
              <a:chExt cx="1488" cy="574"/>
            </a:xfrm>
          </p:grpSpPr>
          <p:sp>
            <p:nvSpPr>
              <p:cNvPr id="21" name="Rectangle 64"/>
              <p:cNvSpPr>
                <a:spLocks noChangeArrowheads="1"/>
              </p:cNvSpPr>
              <p:nvPr/>
            </p:nvSpPr>
            <p:spPr bwMode="auto">
              <a:xfrm>
                <a:off x="288" y="2784"/>
                <a:ext cx="1488" cy="382"/>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lgn="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22" name="Rectangle 65"/>
              <p:cNvSpPr>
                <a:spLocks noChangeArrowheads="1"/>
              </p:cNvSpPr>
              <p:nvPr/>
            </p:nvSpPr>
            <p:spPr bwMode="auto">
              <a:xfrm>
                <a:off x="636" y="2592"/>
                <a:ext cx="1140" cy="212"/>
              </a:xfrm>
              <a:prstGeom prst="rect">
                <a:avLst/>
              </a:prstGeom>
              <a:noFill/>
              <a:ln w="9525">
                <a:noFill/>
                <a:miter lim="800000"/>
                <a:headEnd/>
                <a:tailEnd/>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3" name="组合 22"/>
          <p:cNvGrpSpPr/>
          <p:nvPr/>
        </p:nvGrpSpPr>
        <p:grpSpPr>
          <a:xfrm>
            <a:off x="6769596" y="2195489"/>
            <a:ext cx="2081510" cy="1704993"/>
            <a:chOff x="6877050" y="3097215"/>
            <a:chExt cx="2114550" cy="1739898"/>
          </a:xfrm>
        </p:grpSpPr>
        <p:sp>
          <p:nvSpPr>
            <p:cNvPr id="24" name="Oval 30"/>
            <p:cNvSpPr>
              <a:spLocks noChangeArrowheads="1"/>
            </p:cNvSpPr>
            <p:nvPr/>
          </p:nvSpPr>
          <p:spPr bwMode="auto">
            <a:xfrm>
              <a:off x="6877050" y="3941763"/>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华文细黑" pitchFamily="2" charset="-122"/>
                </a:rPr>
                <a:t>6</a:t>
              </a:r>
            </a:p>
          </p:txBody>
        </p:sp>
        <p:grpSp>
          <p:nvGrpSpPr>
            <p:cNvPr id="25" name="Group 66"/>
            <p:cNvGrpSpPr>
              <a:grpSpLocks/>
            </p:cNvGrpSpPr>
            <p:nvPr/>
          </p:nvGrpSpPr>
          <p:grpSpPr bwMode="auto">
            <a:xfrm>
              <a:off x="7010400" y="3097215"/>
              <a:ext cx="1981200" cy="765176"/>
              <a:chOff x="3718" y="1104"/>
              <a:chExt cx="1248" cy="482"/>
            </a:xfrm>
          </p:grpSpPr>
          <p:sp>
            <p:nvSpPr>
              <p:cNvPr id="26" name="Rectangle 67"/>
              <p:cNvSpPr>
                <a:spLocks noChangeArrowheads="1"/>
              </p:cNvSpPr>
              <p:nvPr/>
            </p:nvSpPr>
            <p:spPr bwMode="auto">
              <a:xfrm>
                <a:off x="3718" y="1265"/>
                <a:ext cx="1248" cy="321"/>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27" name="Rectangle 68"/>
              <p:cNvSpPr>
                <a:spLocks noChangeArrowheads="1"/>
              </p:cNvSpPr>
              <p:nvPr/>
            </p:nvSpPr>
            <p:spPr bwMode="auto">
              <a:xfrm>
                <a:off x="3718" y="1104"/>
                <a:ext cx="956" cy="178"/>
              </a:xfrm>
              <a:prstGeom prst="rect">
                <a:avLst/>
              </a:prstGeom>
              <a:noFill/>
              <a:ln w="9525">
                <a:noFill/>
                <a:miter lim="800000"/>
                <a:headEnd/>
                <a:tailEnd/>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28" name="组合 27"/>
          <p:cNvGrpSpPr/>
          <p:nvPr/>
        </p:nvGrpSpPr>
        <p:grpSpPr>
          <a:xfrm>
            <a:off x="1050132" y="1216981"/>
            <a:ext cx="2028379" cy="1768777"/>
            <a:chOff x="1066800" y="2098675"/>
            <a:chExt cx="2060575" cy="1804988"/>
          </a:xfrm>
        </p:grpSpPr>
        <p:sp>
          <p:nvSpPr>
            <p:cNvPr id="29" name="Oval 10"/>
            <p:cNvSpPr>
              <a:spLocks noChangeArrowheads="1"/>
            </p:cNvSpPr>
            <p:nvPr/>
          </p:nvSpPr>
          <p:spPr bwMode="auto">
            <a:xfrm>
              <a:off x="2228850" y="3008313"/>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华文细黑" pitchFamily="2" charset="-122"/>
                </a:rPr>
                <a:t>2</a:t>
              </a:r>
            </a:p>
          </p:txBody>
        </p:sp>
        <p:grpSp>
          <p:nvGrpSpPr>
            <p:cNvPr id="30" name="Group 69"/>
            <p:cNvGrpSpPr>
              <a:grpSpLocks/>
            </p:cNvGrpSpPr>
            <p:nvPr/>
          </p:nvGrpSpPr>
          <p:grpSpPr bwMode="auto">
            <a:xfrm>
              <a:off x="1066800" y="2098675"/>
              <a:ext cx="1981200" cy="763940"/>
              <a:chOff x="288" y="2592"/>
              <a:chExt cx="1488" cy="574"/>
            </a:xfrm>
          </p:grpSpPr>
          <p:sp>
            <p:nvSpPr>
              <p:cNvPr id="31" name="Rectangle 70"/>
              <p:cNvSpPr>
                <a:spLocks noChangeArrowheads="1"/>
              </p:cNvSpPr>
              <p:nvPr/>
            </p:nvSpPr>
            <p:spPr bwMode="auto">
              <a:xfrm>
                <a:off x="288" y="2784"/>
                <a:ext cx="1488" cy="382"/>
              </a:xfrm>
              <a:prstGeom prst="rect">
                <a:avLst/>
              </a:prstGeom>
              <a:noFill/>
              <a:ln w="9525">
                <a:noFill/>
                <a:miter lim="800000"/>
                <a:headEnd/>
                <a:tailEnd/>
              </a:ln>
            </p:spPr>
            <p:txBody>
              <a:bodyPr>
                <a:spAutoFit/>
              </a:bodyPr>
              <a:lstStyle/>
              <a:p>
                <a:pPr algn="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lgn="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32" name="Rectangle 71"/>
              <p:cNvSpPr>
                <a:spLocks noChangeArrowheads="1"/>
              </p:cNvSpPr>
              <p:nvPr/>
            </p:nvSpPr>
            <p:spPr bwMode="auto">
              <a:xfrm>
                <a:off x="636" y="2592"/>
                <a:ext cx="1140" cy="212"/>
              </a:xfrm>
              <a:prstGeom prst="rect">
                <a:avLst/>
              </a:prstGeom>
              <a:noFill/>
              <a:ln w="9525">
                <a:noFill/>
                <a:miter lim="800000"/>
                <a:headEnd/>
                <a:tailEnd/>
              </a:ln>
            </p:spPr>
            <p:txBody>
              <a:bodyPr>
                <a:spAutoFit/>
              </a:bodyPr>
              <a:lstStyle/>
              <a:p>
                <a:pPr algn="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grpSp>
        <p:nvGrpSpPr>
          <p:cNvPr id="33" name="组合 32"/>
          <p:cNvGrpSpPr/>
          <p:nvPr/>
        </p:nvGrpSpPr>
        <p:grpSpPr>
          <a:xfrm>
            <a:off x="5847606" y="1212317"/>
            <a:ext cx="2253407" cy="1746995"/>
            <a:chOff x="5940425" y="2093915"/>
            <a:chExt cx="2289175" cy="1782760"/>
          </a:xfrm>
        </p:grpSpPr>
        <p:sp>
          <p:nvSpPr>
            <p:cNvPr id="34" name="Oval 15"/>
            <p:cNvSpPr>
              <a:spLocks noChangeArrowheads="1"/>
            </p:cNvSpPr>
            <p:nvPr/>
          </p:nvSpPr>
          <p:spPr bwMode="auto">
            <a:xfrm>
              <a:off x="5940425" y="2981325"/>
              <a:ext cx="898525" cy="895350"/>
            </a:xfrm>
            <a:prstGeom prst="ellipse">
              <a:avLst/>
            </a:prstGeom>
            <a:solidFill>
              <a:srgbClr val="EB193E"/>
            </a:solidFill>
            <a:ln w="9525" algn="ctr">
              <a:solidFill>
                <a:srgbClr val="EB193E"/>
              </a:solidFill>
              <a:round/>
              <a:headEnd/>
              <a:tailEnd/>
            </a:ln>
          </p:spPr>
          <p:txBody>
            <a:bodyPr wrap="none" anchor="ctr"/>
            <a:lstStyle/>
            <a:p>
              <a:pPr algn="ctr"/>
              <a:r>
                <a:rPr lang="en-US" altLang="zh-CN" sz="3900" dirty="0">
                  <a:solidFill>
                    <a:schemeClr val="bg1"/>
                  </a:solidFill>
                  <a:latin typeface="Times New Roman" panose="02020603050405020304" pitchFamily="18" charset="0"/>
                  <a:ea typeface="方正颜宋简体_中" panose="02000000000000000000" pitchFamily="2" charset="-122"/>
                </a:rPr>
                <a:t>5</a:t>
              </a:r>
            </a:p>
          </p:txBody>
        </p:sp>
        <p:grpSp>
          <p:nvGrpSpPr>
            <p:cNvPr id="35" name="Group 72"/>
            <p:cNvGrpSpPr>
              <a:grpSpLocks/>
            </p:cNvGrpSpPr>
            <p:nvPr/>
          </p:nvGrpSpPr>
          <p:grpSpPr bwMode="auto">
            <a:xfrm>
              <a:off x="6248400" y="2093915"/>
              <a:ext cx="1981200" cy="765176"/>
              <a:chOff x="3718" y="1104"/>
              <a:chExt cx="1248" cy="482"/>
            </a:xfrm>
          </p:grpSpPr>
          <p:sp>
            <p:nvSpPr>
              <p:cNvPr id="36" name="Rectangle 73"/>
              <p:cNvSpPr>
                <a:spLocks noChangeArrowheads="1"/>
              </p:cNvSpPr>
              <p:nvPr/>
            </p:nvSpPr>
            <p:spPr bwMode="auto">
              <a:xfrm>
                <a:off x="3718" y="1265"/>
                <a:ext cx="1248" cy="321"/>
              </a:xfrm>
              <a:prstGeom prst="rect">
                <a:avLst/>
              </a:prstGeom>
              <a:noFill/>
              <a:ln w="9525">
                <a:noFill/>
                <a:miter lim="800000"/>
                <a:headEnd/>
                <a:tailEnd/>
              </a:ln>
            </p:spPr>
            <p:txBody>
              <a:bodyPr>
                <a:spAutoFit/>
              </a:bodyPr>
              <a:lstStyle/>
              <a:p>
                <a:pP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a:p>
                <a:pPr>
                  <a:spcBef>
                    <a:spcPct val="20000"/>
                  </a:spcBef>
                  <a:buClr>
                    <a:srgbClr val="E1B40C"/>
                  </a:buClr>
                  <a:buFont typeface="微软雅黑" pitchFamily="34" charset="-122"/>
                  <a:buNone/>
                </a:pPr>
                <a:r>
                  <a:rPr lang="zh-CN" altLang="en-US" sz="1200" dirty="0">
                    <a:solidFill>
                      <a:schemeClr val="tx1">
                        <a:lumMod val="95000"/>
                        <a:lumOff val="5000"/>
                      </a:schemeClr>
                    </a:solidFill>
                    <a:latin typeface="微软雅黑" pitchFamily="34" charset="-122"/>
                    <a:ea typeface="方正颜宋简体_中" panose="02000000000000000000" pitchFamily="2" charset="-122"/>
                  </a:rPr>
                  <a:t>单击此处添加文字内容</a:t>
                </a:r>
              </a:p>
            </p:txBody>
          </p:sp>
          <p:sp>
            <p:nvSpPr>
              <p:cNvPr id="37" name="Rectangle 74"/>
              <p:cNvSpPr>
                <a:spLocks noChangeArrowheads="1"/>
              </p:cNvSpPr>
              <p:nvPr/>
            </p:nvSpPr>
            <p:spPr bwMode="auto">
              <a:xfrm>
                <a:off x="3718" y="1104"/>
                <a:ext cx="956" cy="178"/>
              </a:xfrm>
              <a:prstGeom prst="rect">
                <a:avLst/>
              </a:prstGeom>
              <a:noFill/>
              <a:ln w="9525">
                <a:noFill/>
                <a:miter lim="800000"/>
                <a:headEnd/>
                <a:tailEnd/>
              </a:ln>
            </p:spPr>
            <p:txBody>
              <a:bodyPr>
                <a:spAutoFit/>
              </a:bodyPr>
              <a:lstStyle/>
              <a:p>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单击此处添加文字</a:t>
                </a:r>
              </a:p>
            </p:txBody>
          </p:sp>
        </p:grpSp>
      </p:grpSp>
      <p:sp>
        <p:nvSpPr>
          <p:cNvPr id="38" name="Oval 44"/>
          <p:cNvSpPr>
            <a:spLocks noChangeArrowheads="1"/>
          </p:cNvSpPr>
          <p:nvPr/>
        </p:nvSpPr>
        <p:spPr bwMode="gray">
          <a:xfrm>
            <a:off x="3781726" y="3438454"/>
            <a:ext cx="1437681" cy="1414088"/>
          </a:xfrm>
          <a:prstGeom prst="ellipse">
            <a:avLst/>
          </a:prstGeom>
          <a:solidFill>
            <a:srgbClr val="EB193E"/>
          </a:solidFill>
          <a:ln w="9525" algn="ctr">
            <a:solidFill>
              <a:srgbClr val="EB193E"/>
            </a:solidFill>
            <a:round/>
            <a:headEnd/>
            <a:tailEnd/>
          </a:ln>
          <a:effectLst/>
        </p:spPr>
        <p:txBody>
          <a:bodyPr wrap="none" lIns="89858" tIns="44929" rIns="89858" bIns="44929" anchor="ctr"/>
          <a:lstStyle/>
          <a:p>
            <a:pPr algn="ctr"/>
            <a:r>
              <a:rPr lang="zh-CN" altLang="en-US" dirty="0">
                <a:solidFill>
                  <a:schemeClr val="bg1"/>
                </a:solidFill>
                <a:latin typeface="Times New Roman" panose="02020603050405020304" pitchFamily="18" charset="0"/>
                <a:ea typeface="方正颜宋简体_中" panose="02000000000000000000" pitchFamily="2" charset="-122"/>
              </a:rPr>
              <a:t>单击此处</a:t>
            </a:r>
          </a:p>
          <a:p>
            <a:pPr algn="ctr"/>
            <a:r>
              <a:rPr lang="zh-CN" altLang="en-US" dirty="0">
                <a:solidFill>
                  <a:schemeClr val="bg1"/>
                </a:solidFill>
                <a:latin typeface="Times New Roman" panose="02020603050405020304" pitchFamily="18" charset="0"/>
                <a:ea typeface="方正颜宋简体_中" panose="02000000000000000000" pitchFamily="2" charset="-122"/>
              </a:rPr>
              <a:t>添加文字</a:t>
            </a: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3" presetClass="entr" presetSubtype="1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par>
                          <p:cTn id="37" fill="hold">
                            <p:stCondLst>
                              <p:cond delay="3500"/>
                            </p:stCondLst>
                            <p:childTnLst>
                              <p:par>
                                <p:cTn id="38" presetID="2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childTnLst>
                                </p:cTn>
                              </p:par>
                            </p:childTnLst>
                          </p:cTn>
                        </p:par>
                        <p:par>
                          <p:cTn id="42" fill="hold">
                            <p:stCondLst>
                              <p:cond delay="4000"/>
                            </p:stCondLst>
                            <p:childTnLst>
                              <p:par>
                                <p:cTn id="43" presetID="3" presetClass="entr" presetSubtype="1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par>
                          <p:cTn id="46" fill="hold">
                            <p:stCondLst>
                              <p:cond delay="4500"/>
                            </p:stCondLst>
                            <p:childTnLst>
                              <p:par>
                                <p:cTn id="47" presetID="23" presetClass="entr" presetSubtype="16"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ID="3" presetClass="entr" presetSubtype="10"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childTnLst>
                          </p:cTn>
                        </p:par>
                        <p:par>
                          <p:cTn id="55" fill="hold">
                            <p:stCondLst>
                              <p:cond delay="5500"/>
                            </p:stCondLst>
                            <p:childTnLst>
                              <p:par>
                                <p:cTn id="56" presetID="2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3" presetClass="entr" presetSubtype="1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0" name="矩形 3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41" name="矩形 4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2297287" y="1169125"/>
            <a:ext cx="1903363" cy="1270578"/>
            <a:chOff x="2033718" y="1221601"/>
            <a:chExt cx="1933575" cy="1296590"/>
          </a:xfrm>
        </p:grpSpPr>
        <p:sp>
          <p:nvSpPr>
            <p:cNvPr id="3"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EB193E"/>
            </a:solidFill>
            <a:ln>
              <a:noFill/>
            </a:ln>
            <a:effectLst/>
            <a:ex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4" name="文本框 13"/>
            <p:cNvSpPr txBox="1"/>
            <p:nvPr/>
          </p:nvSpPr>
          <p:spPr>
            <a:xfrm>
              <a:off x="2033718"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5" name="文本框 14"/>
            <p:cNvSpPr txBox="1"/>
            <p:nvPr/>
          </p:nvSpPr>
          <p:spPr>
            <a:xfrm>
              <a:off x="2033718"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6" name="文本框 15"/>
            <p:cNvSpPr txBox="1"/>
            <p:nvPr/>
          </p:nvSpPr>
          <p:spPr>
            <a:xfrm>
              <a:off x="2033718"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7" name="文本框 16"/>
            <p:cNvSpPr txBox="1"/>
            <p:nvPr/>
          </p:nvSpPr>
          <p:spPr>
            <a:xfrm>
              <a:off x="2033718"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8" name="组合 7"/>
          <p:cNvGrpSpPr/>
          <p:nvPr/>
        </p:nvGrpSpPr>
        <p:grpSpPr>
          <a:xfrm>
            <a:off x="5540269" y="1169125"/>
            <a:ext cx="2122125" cy="1270578"/>
            <a:chOff x="5328177" y="1221601"/>
            <a:chExt cx="2155810" cy="1296590"/>
          </a:xfrm>
        </p:grpSpPr>
        <p:sp>
          <p:nvSpPr>
            <p:cNvPr id="9"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EB193E"/>
            </a:solidFill>
            <a:ln>
              <a:noFill/>
            </a:ln>
            <a:effectLst/>
            <a:ex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0" name="文本框 17"/>
            <p:cNvSpPr txBox="1"/>
            <p:nvPr/>
          </p:nvSpPr>
          <p:spPr>
            <a:xfrm>
              <a:off x="5598114" y="1338972"/>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1" name="文本框 18"/>
            <p:cNvSpPr txBox="1"/>
            <p:nvPr/>
          </p:nvSpPr>
          <p:spPr>
            <a:xfrm>
              <a:off x="5598114" y="1579490"/>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2" name="文本框 19"/>
            <p:cNvSpPr txBox="1"/>
            <p:nvPr/>
          </p:nvSpPr>
          <p:spPr>
            <a:xfrm>
              <a:off x="5598114" y="1841355"/>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sp>
          <p:nvSpPr>
            <p:cNvPr id="13" name="文本框 20"/>
            <p:cNvSpPr txBox="1"/>
            <p:nvPr/>
          </p:nvSpPr>
          <p:spPr>
            <a:xfrm>
              <a:off x="5598114" y="2078727"/>
              <a:ext cx="1885873" cy="251262"/>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请输入您想要的文字</a:t>
              </a:r>
            </a:p>
          </p:txBody>
        </p:sp>
      </p:grpSp>
      <p:grpSp>
        <p:nvGrpSpPr>
          <p:cNvPr id="14" name="组合 13"/>
          <p:cNvGrpSpPr/>
          <p:nvPr/>
        </p:nvGrpSpPr>
        <p:grpSpPr>
          <a:xfrm>
            <a:off x="4211197" y="1169124"/>
            <a:ext cx="2098229" cy="1481759"/>
            <a:chOff x="3978009" y="1221600"/>
            <a:chExt cx="2131534" cy="1512094"/>
          </a:xfrm>
        </p:grpSpPr>
        <p:sp>
          <p:nvSpPr>
            <p:cNvPr id="15"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EB193E"/>
            </a:solidFill>
            <a:ln>
              <a:noFill/>
            </a:ln>
            <a:effectLst/>
            <a:extLst/>
          </p:spPr>
          <p:txBody>
            <a:bodyPr wrap="none" anchor="ctr"/>
            <a:lstStyle/>
            <a:p>
              <a:pPr>
                <a:defRPr/>
              </a:pPr>
              <a:endParaRPr lang="zh-CN" altLang="en-US" kern="0" dirty="0">
                <a:solidFill>
                  <a:sysClr val="windowText" lastClr="000000"/>
                </a:solidFill>
                <a:latin typeface="方正颜宋简体_中" panose="02000000000000000000" pitchFamily="2" charset="-122"/>
                <a:ea typeface="方正颜宋简体_中" panose="02000000000000000000" pitchFamily="2" charset="-122"/>
              </a:endParaRPr>
            </a:p>
          </p:txBody>
        </p:sp>
        <p:sp>
          <p:nvSpPr>
            <p:cNvPr id="16" name="文本框 21"/>
            <p:cNvSpPr txBox="1"/>
            <p:nvPr/>
          </p:nvSpPr>
          <p:spPr>
            <a:xfrm>
              <a:off x="4223670" y="1455479"/>
              <a:ext cx="1885873" cy="942233"/>
            </a:xfrm>
            <a:prstGeom prst="rect">
              <a:avLst/>
            </a:prstGeom>
            <a:noFill/>
          </p:spPr>
          <p:txBody>
            <a:bodyPr wrap="square" rtlCol="0">
              <a:spAutoFit/>
            </a:bodyPr>
            <a:lstStyle/>
            <a:p>
              <a:r>
                <a:rPr lang="zh-CN" altLang="en-US" sz="2700" dirty="0">
                  <a:solidFill>
                    <a:schemeClr val="bg1"/>
                  </a:solidFill>
                  <a:latin typeface="方正颜宋简体_中" panose="02000000000000000000" pitchFamily="2" charset="-122"/>
                  <a:ea typeface="方正颜宋简体_中" panose="02000000000000000000" pitchFamily="2" charset="-122"/>
                </a:rPr>
                <a:t>添加</a:t>
              </a:r>
              <a:endParaRPr lang="en-US" altLang="zh-CN" sz="2700" dirty="0">
                <a:solidFill>
                  <a:schemeClr val="bg1"/>
                </a:solidFill>
                <a:latin typeface="方正颜宋简体_中" panose="02000000000000000000" pitchFamily="2" charset="-122"/>
                <a:ea typeface="方正颜宋简体_中" panose="02000000000000000000" pitchFamily="2" charset="-122"/>
              </a:endParaRPr>
            </a:p>
            <a:p>
              <a:r>
                <a:rPr lang="zh-CN" altLang="en-US" sz="2700" dirty="0">
                  <a:solidFill>
                    <a:schemeClr val="bg1"/>
                  </a:solidFill>
                  <a:latin typeface="方正颜宋简体_中" panose="02000000000000000000" pitchFamily="2" charset="-122"/>
                  <a:ea typeface="方正颜宋简体_中" panose="02000000000000000000" pitchFamily="2" charset="-122"/>
                </a:rPr>
                <a:t>文字</a:t>
              </a:r>
            </a:p>
          </p:txBody>
        </p:sp>
      </p:grpSp>
      <p:grpSp>
        <p:nvGrpSpPr>
          <p:cNvPr id="17" name="组合 16"/>
          <p:cNvGrpSpPr/>
          <p:nvPr/>
        </p:nvGrpSpPr>
        <p:grpSpPr>
          <a:xfrm>
            <a:off x="2297285" y="2875212"/>
            <a:ext cx="5310034" cy="410097"/>
            <a:chOff x="2033717" y="2962615"/>
            <a:chExt cx="5394320" cy="418493"/>
          </a:xfrm>
        </p:grpSpPr>
        <p:grpSp>
          <p:nvGrpSpPr>
            <p:cNvPr id="18" name="Group 11"/>
            <p:cNvGrpSpPr>
              <a:grpSpLocks/>
            </p:cNvGrpSpPr>
            <p:nvPr/>
          </p:nvGrpSpPr>
          <p:grpSpPr bwMode="auto">
            <a:xfrm>
              <a:off x="2033717" y="2962615"/>
              <a:ext cx="5232797" cy="418493"/>
              <a:chOff x="0" y="0"/>
              <a:chExt cx="4354" cy="809"/>
            </a:xfrm>
            <a:solidFill>
              <a:srgbClr val="2B2E30"/>
            </a:solidFill>
          </p:grpSpPr>
          <p:sp>
            <p:nvSpPr>
              <p:cNvPr id="22" name="Rectangle 12"/>
              <p:cNvSpPr>
                <a:spLocks noChangeArrowheads="1"/>
              </p:cNvSpPr>
              <p:nvPr/>
            </p:nvSpPr>
            <p:spPr bwMode="auto">
              <a:xfrm>
                <a:off x="0" y="0"/>
                <a:ext cx="4354" cy="809"/>
              </a:xfrm>
              <a:prstGeom prst="rect">
                <a:avLst/>
              </a:prstGeom>
              <a:solidFill>
                <a:srgbClr val="E2E9E9"/>
              </a:solidFill>
              <a:ln w="3175" cmpd="sng">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23" name="Line 13"/>
              <p:cNvSpPr>
                <a:spLocks noChangeShapeType="1"/>
              </p:cNvSpPr>
              <p:nvPr/>
            </p:nvSpPr>
            <p:spPr bwMode="auto">
              <a:xfrm>
                <a:off x="0" y="809"/>
                <a:ext cx="4354" cy="0"/>
              </a:xfrm>
              <a:prstGeom prst="line">
                <a:avLst/>
              </a:prstGeom>
              <a:grpFill/>
              <a:ln w="19050" cmpd="sng">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19" name="文本框 22"/>
            <p:cNvSpPr txBox="1"/>
            <p:nvPr/>
          </p:nvSpPr>
          <p:spPr>
            <a:xfrm>
              <a:off x="2092136" y="3046305"/>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0" name="文本框 23"/>
            <p:cNvSpPr txBox="1"/>
            <p:nvPr/>
          </p:nvSpPr>
          <p:spPr>
            <a:xfrm>
              <a:off x="3805167" y="304550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1" name="文本框 24"/>
            <p:cNvSpPr txBox="1"/>
            <p:nvPr/>
          </p:nvSpPr>
          <p:spPr>
            <a:xfrm>
              <a:off x="5542164" y="3044163"/>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24" name="组合 23"/>
          <p:cNvGrpSpPr/>
          <p:nvPr/>
        </p:nvGrpSpPr>
        <p:grpSpPr>
          <a:xfrm>
            <a:off x="2303146" y="3378077"/>
            <a:ext cx="5299831" cy="410097"/>
            <a:chOff x="2039671" y="3475774"/>
            <a:chExt cx="5383955" cy="418493"/>
          </a:xfrm>
        </p:grpSpPr>
        <p:grpSp>
          <p:nvGrpSpPr>
            <p:cNvPr id="25" name="Group 15"/>
            <p:cNvGrpSpPr>
              <a:grpSpLocks/>
            </p:cNvGrpSpPr>
            <p:nvPr/>
          </p:nvGrpSpPr>
          <p:grpSpPr bwMode="auto">
            <a:xfrm>
              <a:off x="2039671" y="3475774"/>
              <a:ext cx="5232797" cy="418493"/>
              <a:chOff x="0" y="0"/>
              <a:chExt cx="4354" cy="809"/>
            </a:xfrm>
            <a:solidFill>
              <a:srgbClr val="2B2E30"/>
            </a:solidFill>
          </p:grpSpPr>
          <p:sp>
            <p:nvSpPr>
              <p:cNvPr id="29"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0"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26" name="文本框 25"/>
            <p:cNvSpPr txBox="1"/>
            <p:nvPr/>
          </p:nvSpPr>
          <p:spPr>
            <a:xfrm>
              <a:off x="2087724" y="355611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7" name="文本框 26"/>
            <p:cNvSpPr txBox="1"/>
            <p:nvPr/>
          </p:nvSpPr>
          <p:spPr>
            <a:xfrm>
              <a:off x="3800755" y="3555321"/>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28" name="文本框 27"/>
            <p:cNvSpPr txBox="1"/>
            <p:nvPr/>
          </p:nvSpPr>
          <p:spPr>
            <a:xfrm>
              <a:off x="5537753" y="3553976"/>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grpSp>
        <p:nvGrpSpPr>
          <p:cNvPr id="31" name="组合 30"/>
          <p:cNvGrpSpPr/>
          <p:nvPr/>
        </p:nvGrpSpPr>
        <p:grpSpPr>
          <a:xfrm>
            <a:off x="2303146" y="3879927"/>
            <a:ext cx="5299831" cy="410097"/>
            <a:chOff x="2039671" y="3987898"/>
            <a:chExt cx="5383955" cy="418493"/>
          </a:xfrm>
        </p:grpSpPr>
        <p:grpSp>
          <p:nvGrpSpPr>
            <p:cNvPr id="32" name="Group 15"/>
            <p:cNvGrpSpPr>
              <a:grpSpLocks/>
            </p:cNvGrpSpPr>
            <p:nvPr/>
          </p:nvGrpSpPr>
          <p:grpSpPr bwMode="auto">
            <a:xfrm>
              <a:off x="2039671" y="3987898"/>
              <a:ext cx="5232797" cy="418493"/>
              <a:chOff x="0" y="0"/>
              <a:chExt cx="4354" cy="809"/>
            </a:xfrm>
            <a:solidFill>
              <a:srgbClr val="2B2E30"/>
            </a:solidFill>
          </p:grpSpPr>
          <p:sp>
            <p:nvSpPr>
              <p:cNvPr id="36"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sp>
            <p:nvSpPr>
              <p:cNvPr id="37" name="Line 17"/>
              <p:cNvSpPr>
                <a:spLocks noChangeShapeType="1"/>
              </p:cNvSpPr>
              <p:nvPr/>
            </p:nvSpPr>
            <p:spPr bwMode="auto">
              <a:xfrm>
                <a:off x="0" y="809"/>
                <a:ext cx="4354" cy="0"/>
              </a:xfrm>
              <a:prstGeom prst="line">
                <a:avLst/>
              </a:prstGeom>
              <a:grpFill/>
              <a:ln w="19050" cmpd="sng">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EB193E"/>
                  </a:solidFill>
                  <a:latin typeface="方正颜宋简体_中" panose="02000000000000000000" pitchFamily="2" charset="-122"/>
                  <a:ea typeface="方正颜宋简体_中" panose="02000000000000000000" pitchFamily="2" charset="-122"/>
                </a:endParaRPr>
              </a:p>
            </p:txBody>
          </p:sp>
        </p:grpSp>
        <p:sp>
          <p:nvSpPr>
            <p:cNvPr id="33" name="文本框 28"/>
            <p:cNvSpPr txBox="1"/>
            <p:nvPr/>
          </p:nvSpPr>
          <p:spPr>
            <a:xfrm>
              <a:off x="2087724" y="4061400"/>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4" name="文本框 29"/>
            <p:cNvSpPr txBox="1"/>
            <p:nvPr/>
          </p:nvSpPr>
          <p:spPr>
            <a:xfrm>
              <a:off x="3800755" y="4060604"/>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sp>
          <p:nvSpPr>
            <p:cNvPr id="35" name="文本框 30"/>
            <p:cNvSpPr txBox="1"/>
            <p:nvPr/>
          </p:nvSpPr>
          <p:spPr>
            <a:xfrm>
              <a:off x="5537753" y="4059258"/>
              <a:ext cx="1885873" cy="251262"/>
            </a:xfrm>
            <a:prstGeom prst="rect">
              <a:avLst/>
            </a:prstGeom>
            <a:noFill/>
          </p:spPr>
          <p:txBody>
            <a:bodyPr wrap="square" rtlCol="0">
              <a:spAutoFit/>
            </a:bodyPr>
            <a:lstStyle/>
            <a:p>
              <a:r>
                <a:rPr lang="zh-CN" altLang="en-US" sz="1000" dirty="0">
                  <a:solidFill>
                    <a:srgbClr val="EB193E"/>
                  </a:solidFill>
                  <a:latin typeface="方正颜宋简体_中" panose="02000000000000000000" pitchFamily="2" charset="-122"/>
                  <a:ea typeface="方正颜宋简体_中" panose="02000000000000000000" pitchFamily="2" charset="-122"/>
                </a:rPr>
                <a:t>请输入您想要的文字</a:t>
              </a:r>
            </a:p>
          </p:txBody>
        </p:sp>
      </p:gr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0" name="矩形 19"/>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1" name="矩形 20"/>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矩形 1"/>
          <p:cNvSpPr/>
          <p:nvPr/>
        </p:nvSpPr>
        <p:spPr>
          <a:xfrm>
            <a:off x="543450" y="1318343"/>
            <a:ext cx="1830627" cy="12701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矩形 2"/>
          <p:cNvSpPr/>
          <p:nvPr/>
        </p:nvSpPr>
        <p:spPr>
          <a:xfrm>
            <a:off x="543450" y="2596281"/>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TextBox 3"/>
          <p:cNvSpPr txBox="1"/>
          <p:nvPr/>
        </p:nvSpPr>
        <p:spPr>
          <a:xfrm>
            <a:off x="1049881" y="260313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标题一</a:t>
            </a:r>
          </a:p>
        </p:txBody>
      </p:sp>
      <p:sp>
        <p:nvSpPr>
          <p:cNvPr id="5" name="TextBox 4"/>
          <p:cNvSpPr txBox="1"/>
          <p:nvPr/>
        </p:nvSpPr>
        <p:spPr>
          <a:xfrm>
            <a:off x="460238"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6" name="矩形 5"/>
          <p:cNvSpPr/>
          <p:nvPr/>
        </p:nvSpPr>
        <p:spPr>
          <a:xfrm>
            <a:off x="2611380" y="1318343"/>
            <a:ext cx="1830627" cy="12701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矩形 6"/>
          <p:cNvSpPr/>
          <p:nvPr/>
        </p:nvSpPr>
        <p:spPr>
          <a:xfrm>
            <a:off x="2611380" y="258848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8" name="TextBox 7"/>
          <p:cNvSpPr txBox="1"/>
          <p:nvPr/>
        </p:nvSpPr>
        <p:spPr>
          <a:xfrm>
            <a:off x="3153789" y="2583553"/>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标题二</a:t>
            </a:r>
          </a:p>
        </p:txBody>
      </p:sp>
      <p:sp>
        <p:nvSpPr>
          <p:cNvPr id="9" name="矩形 8"/>
          <p:cNvSpPr/>
          <p:nvPr/>
        </p:nvSpPr>
        <p:spPr>
          <a:xfrm>
            <a:off x="4654656" y="1318343"/>
            <a:ext cx="1830627" cy="1270141"/>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a:off x="4654656" y="2583554"/>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1" name="TextBox 10"/>
          <p:cNvSpPr txBox="1"/>
          <p:nvPr/>
        </p:nvSpPr>
        <p:spPr>
          <a:xfrm>
            <a:off x="5138509" y="2585857"/>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标题三</a:t>
            </a:r>
          </a:p>
        </p:txBody>
      </p:sp>
      <p:sp>
        <p:nvSpPr>
          <p:cNvPr id="12" name="矩形 11"/>
          <p:cNvSpPr/>
          <p:nvPr/>
        </p:nvSpPr>
        <p:spPr>
          <a:xfrm>
            <a:off x="6710260" y="1326140"/>
            <a:ext cx="1830627" cy="1270141"/>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3" name="矩形 12"/>
          <p:cNvSpPr/>
          <p:nvPr/>
        </p:nvSpPr>
        <p:spPr>
          <a:xfrm>
            <a:off x="6710259" y="2590720"/>
            <a:ext cx="1830627" cy="352817"/>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1"/>
              </a:solidFill>
              <a:latin typeface="Times New Roman" panose="02020603050405020304" pitchFamily="18" charset="0"/>
              <a:ea typeface="方正颜宋简体_中" panose="02000000000000000000" pitchFamily="2" charset="-122"/>
            </a:endParaRPr>
          </a:p>
        </p:txBody>
      </p:sp>
      <p:sp>
        <p:nvSpPr>
          <p:cNvPr id="14" name="TextBox 13"/>
          <p:cNvSpPr txBox="1"/>
          <p:nvPr/>
        </p:nvSpPr>
        <p:spPr>
          <a:xfrm>
            <a:off x="7252132" y="2609989"/>
            <a:ext cx="797024" cy="336957"/>
          </a:xfrm>
          <a:prstGeom prst="rect">
            <a:avLst/>
          </a:prstGeom>
          <a:noFill/>
        </p:spPr>
        <p:txBody>
          <a:bodyPr wrap="none" lIns="89858" tIns="44929" rIns="89858" bIns="44929" rtlCol="0">
            <a:spAutoFit/>
          </a:bodyPr>
          <a:lstStyle/>
          <a:p>
            <a:r>
              <a:rPr lang="zh-CN" altLang="en-US" dirty="0">
                <a:solidFill>
                  <a:schemeClr val="bg1"/>
                </a:solidFill>
                <a:latin typeface="Times New Roman" panose="02020603050405020304" pitchFamily="18" charset="0"/>
                <a:ea typeface="方正颜宋简体_中" panose="02000000000000000000" pitchFamily="2" charset="-122"/>
              </a:rPr>
              <a:t>标题四</a:t>
            </a:r>
          </a:p>
        </p:txBody>
      </p:sp>
      <p:sp>
        <p:nvSpPr>
          <p:cNvPr id="15" name="TextBox 14"/>
          <p:cNvSpPr txBox="1"/>
          <p:nvPr/>
        </p:nvSpPr>
        <p:spPr>
          <a:xfrm>
            <a:off x="2515842" y="3088778"/>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6" name="TextBox 15"/>
          <p:cNvSpPr txBox="1"/>
          <p:nvPr/>
        </p:nvSpPr>
        <p:spPr>
          <a:xfrm>
            <a:off x="4562917" y="3066152"/>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7" name="TextBox 16"/>
          <p:cNvSpPr txBox="1"/>
          <p:nvPr/>
        </p:nvSpPr>
        <p:spPr>
          <a:xfrm>
            <a:off x="6627049" y="3082427"/>
            <a:ext cx="1984721" cy="1444119"/>
          </a:xfrm>
          <a:prstGeom prst="rect">
            <a:avLst/>
          </a:prstGeom>
          <a:noFill/>
        </p:spPr>
        <p:txBody>
          <a:bodyPr wrap="square" lIns="89858" tIns="44929" rIns="89858" bIns="44929" rtlCol="0">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这里输入简单的文字概述里输入简单文字概述这里简单输入简单文字概述输入简单文字概述输入简单文字概述</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6537"/>
    </mc:Choice>
    <mc:Fallback xmlns="">
      <p:transition spd="slow" advTm="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500"/>
                            </p:stCondLst>
                            <p:childTnLst>
                              <p:par>
                                <p:cTn id="39" presetID="16" presetClass="entr" presetSubtype="37"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outVertical)">
                                      <p:cBhvr>
                                        <p:cTn id="41" dur="500"/>
                                        <p:tgtEl>
                                          <p:spTgt spid="10"/>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outVertical)">
                                      <p:cBhvr>
                                        <p:cTn id="55" dur="500"/>
                                        <p:tgtEl>
                                          <p:spTgt spid="1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animBg="1"/>
      <p:bldP spid="7" grpId="0" animBg="1"/>
      <p:bldP spid="9" grpId="0" animBg="1"/>
      <p:bldP spid="10" grpId="0" animBg="1"/>
      <p:bldP spid="12" grpId="0" animBg="1"/>
      <p:bldP spid="13" grpId="0" animBg="1"/>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 y="-28690"/>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6" name="矩形 15"/>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17" name="矩形 16"/>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2504930" y="1391142"/>
            <a:ext cx="850595" cy="8467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5" name="椭圆 4"/>
          <p:cNvSpPr/>
          <p:nvPr/>
        </p:nvSpPr>
        <p:spPr>
          <a:xfrm>
            <a:off x="3980797" y="2391686"/>
            <a:ext cx="661532" cy="6585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006600"/>
              </a:solidFill>
              <a:latin typeface="Times New Roman" panose="02020603050405020304" pitchFamily="18" charset="0"/>
              <a:ea typeface="方正颜宋简体_中" panose="02000000000000000000" pitchFamily="2" charset="-122"/>
            </a:endParaRPr>
          </a:p>
        </p:txBody>
      </p:sp>
      <p:sp>
        <p:nvSpPr>
          <p:cNvPr id="6" name="TextBox 5"/>
          <p:cNvSpPr txBox="1"/>
          <p:nvPr/>
        </p:nvSpPr>
        <p:spPr>
          <a:xfrm>
            <a:off x="2619213" y="1602832"/>
            <a:ext cx="651151" cy="398512"/>
          </a:xfrm>
          <a:prstGeom prst="rect">
            <a:avLst/>
          </a:prstGeom>
          <a:noFill/>
        </p:spPr>
        <p:txBody>
          <a:bodyPr wrap="none" lIns="89858" tIns="44929" rIns="89858" bIns="44929" rtlCol="0">
            <a:spAutoFit/>
          </a:bodyPr>
          <a:lstStyle/>
          <a:p>
            <a:r>
              <a:rPr lang="en-US" altLang="zh-CN" sz="2000" dirty="0">
                <a:solidFill>
                  <a:schemeClr val="tx1">
                    <a:lumMod val="85000"/>
                    <a:lumOff val="15000"/>
                  </a:schemeClr>
                </a:solidFill>
                <a:latin typeface="Times New Roman" panose="02020603050405020304" pitchFamily="18" charset="0"/>
                <a:ea typeface="方正颜宋简体_中" panose="02000000000000000000" pitchFamily="2" charset="-122"/>
              </a:rPr>
              <a:t>80%</a:t>
            </a:r>
            <a:endParaRPr lang="zh-CN" altLang="en-US" sz="2000"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7" name="TextBox 6"/>
          <p:cNvSpPr txBox="1"/>
          <p:nvPr/>
        </p:nvSpPr>
        <p:spPr>
          <a:xfrm>
            <a:off x="4020299" y="2524919"/>
            <a:ext cx="558177" cy="336957"/>
          </a:xfrm>
          <a:prstGeom prst="rect">
            <a:avLst/>
          </a:prstGeom>
          <a:noFill/>
        </p:spPr>
        <p:txBody>
          <a:bodyPr wrap="none" lIns="89858" tIns="44929" rIns="89858" bIns="44929" rtlCol="0">
            <a:spAutoFit/>
          </a:bodyPr>
          <a:lstStyle/>
          <a:p>
            <a:r>
              <a:rPr lang="en-US" altLang="zh-CN" dirty="0">
                <a:solidFill>
                  <a:schemeClr val="tx1">
                    <a:lumMod val="85000"/>
                    <a:lumOff val="15000"/>
                  </a:schemeClr>
                </a:solidFill>
                <a:latin typeface="Times New Roman" panose="02020603050405020304" pitchFamily="18" charset="0"/>
                <a:ea typeface="方正颜宋简体_中" panose="02000000000000000000" pitchFamily="2" charset="-122"/>
              </a:rPr>
              <a:t>35%</a:t>
            </a:r>
            <a:endParaRPr lang="zh-CN" altLang="en-US" dirty="0">
              <a:solidFill>
                <a:schemeClr val="tx1">
                  <a:lumMod val="85000"/>
                  <a:lumOff val="15000"/>
                </a:schemeClr>
              </a:solidFill>
              <a:latin typeface="Times New Roman" panose="02020603050405020304" pitchFamily="18" charset="0"/>
              <a:ea typeface="方正颜宋简体_中" panose="02000000000000000000" pitchFamily="2" charset="-122"/>
            </a:endParaRPr>
          </a:p>
        </p:txBody>
      </p:sp>
      <p:sp>
        <p:nvSpPr>
          <p:cNvPr id="8" name="矩形 7"/>
          <p:cNvSpPr/>
          <p:nvPr/>
        </p:nvSpPr>
        <p:spPr>
          <a:xfrm flipH="1">
            <a:off x="1016391" y="2380408"/>
            <a:ext cx="1692724" cy="951950"/>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字概述简单的文字概</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9" name="矩形 8"/>
          <p:cNvSpPr/>
          <p:nvPr/>
        </p:nvSpPr>
        <p:spPr>
          <a:xfrm>
            <a:off x="1087272" y="2069977"/>
            <a:ext cx="1417658"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300" b="1" dirty="0">
                <a:solidFill>
                  <a:schemeClr val="bg1"/>
                </a:solidFill>
                <a:latin typeface="微软雅黑" pitchFamily="34" charset="-122"/>
                <a:ea typeface="微软雅黑" pitchFamily="34" charset="-122"/>
              </a:rPr>
              <a:t>这里填写小标题</a:t>
            </a:r>
            <a:endParaRPr lang="en-US" altLang="zh-CN" sz="1300" b="1" dirty="0">
              <a:solidFill>
                <a:schemeClr val="bg1"/>
              </a:solidFill>
              <a:latin typeface="微软雅黑" pitchFamily="34" charset="-122"/>
              <a:ea typeface="微软雅黑" pitchFamily="34" charset="-122"/>
            </a:endParaRPr>
          </a:p>
        </p:txBody>
      </p:sp>
      <p:sp>
        <p:nvSpPr>
          <p:cNvPr id="10" name="矩形 9"/>
          <p:cNvSpPr/>
          <p:nvPr/>
        </p:nvSpPr>
        <p:spPr>
          <a:xfrm flipH="1">
            <a:off x="2955475" y="3161781"/>
            <a:ext cx="1692724" cy="643341"/>
          </a:xfrm>
          <a:prstGeom prst="rect">
            <a:avLst/>
          </a:prstGeom>
          <a:effectLst/>
        </p:spPr>
        <p:txBody>
          <a:bodyPr wrap="square" lIns="119784" tIns="59892" rIns="119784" bIns="59892">
            <a:spAutoFit/>
          </a:bodyPr>
          <a:lstStyle/>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这里输入简单的文字</a:t>
            </a:r>
            <a:endParaRPr lang="en-US" altLang="zh-CN" sz="1200" dirty="0">
              <a:solidFill>
                <a:schemeClr val="bg1"/>
              </a:solidFill>
              <a:latin typeface="Times New Roman" panose="02020603050405020304" pitchFamily="18" charset="0"/>
              <a:ea typeface="方正颜宋简体_中" panose="02000000000000000000" pitchFamily="2" charset="-122"/>
            </a:endParaRPr>
          </a:p>
          <a:p>
            <a:pPr>
              <a:lnSpc>
                <a:spcPct val="150000"/>
              </a:lnSpc>
            </a:pPr>
            <a:r>
              <a:rPr lang="zh-CN" altLang="en-US" sz="1200" dirty="0">
                <a:solidFill>
                  <a:schemeClr val="bg1"/>
                </a:solidFill>
                <a:latin typeface="Times New Roman" panose="02020603050405020304" pitchFamily="18" charset="0"/>
                <a:ea typeface="方正颜宋简体_中" panose="02000000000000000000" pitchFamily="2" charset="-122"/>
              </a:rPr>
              <a:t>概述这里输入简单文</a:t>
            </a:r>
            <a:endParaRPr lang="en-US" altLang="zh-CN" sz="12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26357" y="2851351"/>
            <a:ext cx="1417658"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zh-CN" altLang="en-US" sz="1300" b="1" dirty="0">
                <a:solidFill>
                  <a:schemeClr val="bg1"/>
                </a:solidFill>
                <a:latin typeface="微软雅黑" pitchFamily="34" charset="-122"/>
                <a:ea typeface="微软雅黑" pitchFamily="34" charset="-122"/>
              </a:rPr>
              <a:t>填写小标题</a:t>
            </a:r>
            <a:endParaRPr lang="en-US" altLang="zh-CN" sz="1300" b="1" dirty="0">
              <a:solidFill>
                <a:schemeClr val="bg1"/>
              </a:solidFill>
              <a:latin typeface="微软雅黑" pitchFamily="34" charset="-122"/>
              <a:ea typeface="微软雅黑" pitchFamily="34" charset="-122"/>
            </a:endParaRPr>
          </a:p>
        </p:txBody>
      </p:sp>
      <p:sp>
        <p:nvSpPr>
          <p:cNvPr id="12" name="矩形 11"/>
          <p:cNvSpPr/>
          <p:nvPr/>
        </p:nvSpPr>
        <p:spPr>
          <a:xfrm flipH="1">
            <a:off x="3980797" y="1363400"/>
            <a:ext cx="4701855" cy="64032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itchFamily="34" charset="-122"/>
                <a:ea typeface="微软雅黑" pitchFamily="34" charset="-122"/>
              </a:rPr>
              <a:t>。</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13" name="矩形 12"/>
          <p:cNvSpPr/>
          <p:nvPr/>
        </p:nvSpPr>
        <p:spPr>
          <a:xfrm flipH="1">
            <a:off x="5563806" y="2618897"/>
            <a:ext cx="2788018" cy="1228949"/>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r>
              <a:rPr lang="zh-CN" altLang="en-US" sz="1200" dirty="0">
                <a:solidFill>
                  <a:schemeClr val="tx1">
                    <a:lumMod val="95000"/>
                    <a:lumOff val="5000"/>
                  </a:schemeClr>
                </a:solidFill>
                <a:latin typeface="微软雅黑" pitchFamily="34" charset="-122"/>
                <a:ea typeface="微软雅黑" pitchFamily="34" charset="-122"/>
              </a:rPr>
              <a:t>。</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a:t>
            </a:r>
            <a:endParaRPr lang="en-US" altLang="zh-CN" sz="12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Scale>
                                      <p:cBhvr>
                                        <p:cTn id="4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
                                        </p:tgtEl>
                                        <p:attrNameLst>
                                          <p:attrName>ppt_x</p:attrName>
                                          <p:attrName>ppt_y</p:attrName>
                                        </p:attrNameLst>
                                      </p:cBhvr>
                                    </p:animMotion>
                                    <p:animEffect transition="in" filter="fade">
                                      <p:cBhvr>
                                        <p:cTn id="42" dur="1000"/>
                                        <p:tgtEl>
                                          <p:spTgt spid="4"/>
                                        </p:tgtEl>
                                      </p:cBhvr>
                                    </p:animEffect>
                                  </p:childTnLst>
                                </p:cTn>
                              </p:par>
                              <p:par>
                                <p:cTn id="43" presetID="5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Scale>
                                      <p:cBhvr>
                                        <p:cTn id="4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6"/>
                                        </p:tgtEl>
                                        <p:attrNameLst>
                                          <p:attrName>ppt_x</p:attrName>
                                          <p:attrName>ppt_y</p:attrName>
                                        </p:attrNameLst>
                                      </p:cBhvr>
                                    </p:animMotion>
                                    <p:animEffect transition="in" filter="fade">
                                      <p:cBhvr>
                                        <p:cTn id="47" dur="1000"/>
                                        <p:tgtEl>
                                          <p:spTgt spid="6"/>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350"/>
                                        <p:tgtEl>
                                          <p:spTgt spid="9"/>
                                        </p:tgtEl>
                                      </p:cBhvr>
                                    </p:animEffect>
                                  </p:childTnLst>
                                </p:cTn>
                              </p:par>
                              <p:par>
                                <p:cTn id="52" presetID="26" presetClass="emph" presetSubtype="0" fill="hold" grpId="1" nodeType="withEffect">
                                  <p:stCondLst>
                                    <p:cond delay="0"/>
                                  </p:stCondLst>
                                  <p:childTnLst>
                                    <p:animEffect transition="out" filter="fade">
                                      <p:cBhvr>
                                        <p:cTn id="53" dur="400" tmFilter="0, 0; .2, .5; .8, .5; 1, 0"/>
                                        <p:tgtEl>
                                          <p:spTgt spid="9"/>
                                        </p:tgtEl>
                                      </p:cBhvr>
                                    </p:animEffect>
                                    <p:animScale>
                                      <p:cBhvr>
                                        <p:cTn id="54" dur="200" autoRev="1" fill="hold"/>
                                        <p:tgtEl>
                                          <p:spTgt spid="9"/>
                                        </p:tgtEl>
                                      </p:cBhvr>
                                      <p:by x="105000" y="105000"/>
                                    </p:animScale>
                                  </p:childTnLst>
                                </p:cTn>
                              </p:par>
                            </p:childTnLst>
                          </p:cTn>
                        </p:par>
                        <p:par>
                          <p:cTn id="55" fill="hold">
                            <p:stCondLst>
                              <p:cond delay="34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39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4400"/>
                            </p:stCondLst>
                            <p:childTnLst>
                              <p:par>
                                <p:cTn id="64" presetID="52"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Scale>
                                      <p:cBhvr>
                                        <p:cTn id="6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5"/>
                                        </p:tgtEl>
                                        <p:attrNameLst>
                                          <p:attrName>ppt_x</p:attrName>
                                          <p:attrName>ppt_y</p:attrName>
                                        </p:attrNameLst>
                                      </p:cBhvr>
                                    </p:animMotion>
                                    <p:animEffect transition="in" filter="fade">
                                      <p:cBhvr>
                                        <p:cTn id="68" dur="1000"/>
                                        <p:tgtEl>
                                          <p:spTgt spid="5"/>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Scale>
                                      <p:cBhvr>
                                        <p:cTn id="7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7"/>
                                        </p:tgtEl>
                                        <p:attrNameLst>
                                          <p:attrName>ppt_x</p:attrName>
                                          <p:attrName>ppt_y</p:attrName>
                                        </p:attrNameLst>
                                      </p:cBhvr>
                                    </p:animMotion>
                                    <p:animEffect transition="in" filter="fade">
                                      <p:cBhvr>
                                        <p:cTn id="73" dur="1000"/>
                                        <p:tgtEl>
                                          <p:spTgt spid="7"/>
                                        </p:tgtEl>
                                      </p:cBhvr>
                                    </p:animEffect>
                                  </p:childTnLst>
                                </p:cTn>
                              </p:par>
                            </p:childTnLst>
                          </p:cTn>
                        </p:par>
                        <p:par>
                          <p:cTn id="74" fill="hold">
                            <p:stCondLst>
                              <p:cond delay="5400"/>
                            </p:stCondLst>
                            <p:childTnLst>
                              <p:par>
                                <p:cTn id="75" presetID="10"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350"/>
                                        <p:tgtEl>
                                          <p:spTgt spid="11"/>
                                        </p:tgtEl>
                                      </p:cBhvr>
                                    </p:animEffect>
                                  </p:childTnLst>
                                </p:cTn>
                              </p:par>
                              <p:par>
                                <p:cTn id="78" presetID="26" presetClass="emph" presetSubtype="0" fill="hold" grpId="1" nodeType="withEffect">
                                  <p:stCondLst>
                                    <p:cond delay="0"/>
                                  </p:stCondLst>
                                  <p:childTnLst>
                                    <p:animEffect transition="out" filter="fade">
                                      <p:cBhvr>
                                        <p:cTn id="79" dur="400" tmFilter="0, 0; .2, .5; .8, .5; 1, 0"/>
                                        <p:tgtEl>
                                          <p:spTgt spid="11"/>
                                        </p:tgtEl>
                                      </p:cBhvr>
                                    </p:animEffect>
                                    <p:animScale>
                                      <p:cBhvr>
                                        <p:cTn id="80" dur="200" autoRev="1" fill="hold"/>
                                        <p:tgtEl>
                                          <p:spTgt spid="11"/>
                                        </p:tgtEl>
                                      </p:cBhvr>
                                      <p:by x="105000" y="105000"/>
                                    </p:animScale>
                                  </p:childTnLst>
                                </p:cTn>
                              </p:par>
                            </p:childTnLst>
                          </p:cTn>
                        </p:par>
                        <p:par>
                          <p:cTn id="81" fill="hold">
                            <p:stCondLst>
                              <p:cond delay="5800"/>
                            </p:stCondLst>
                            <p:childTnLst>
                              <p:par>
                                <p:cTn id="82" presetID="10" presetClass="entr" presetSubtype="0"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par>
                          <p:cTn id="85" fill="hold">
                            <p:stCondLst>
                              <p:cond delay="6300"/>
                            </p:stCondLst>
                            <p:childTnLst>
                              <p:par>
                                <p:cTn id="86" presetID="10"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9" grpId="1"/>
      <p:bldP spid="10" grpId="0"/>
      <p:bldP spid="11" grpId="0"/>
      <p:bldP spid="11" grpId="1"/>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65194" y="1923767"/>
            <a:ext cx="3467616" cy="584775"/>
          </a:xfrm>
          <a:prstGeom prst="rect">
            <a:avLst/>
          </a:prstGeom>
        </p:spPr>
        <p:txBody>
          <a:bodyPr wrap="none">
            <a:spAutoFit/>
          </a:bodyPr>
          <a:lstStyle/>
          <a:p>
            <a:r>
              <a:rPr lang="zh-CN" altLang="en-US" sz="3200" dirty="0">
                <a:solidFill>
                  <a:schemeClr val="tx1">
                    <a:lumMod val="95000"/>
                    <a:lumOff val="5000"/>
                  </a:schemeClr>
                </a:solidFill>
                <a:latin typeface="方正颜宋简体_中" panose="02000000000000000000" pitchFamily="2" charset="-122"/>
                <a:ea typeface="方正颜宋简体_中" panose="02000000000000000000" pitchFamily="2" charset="-122"/>
              </a:rPr>
              <a:t>单击添加文字标题</a:t>
            </a:r>
          </a:p>
        </p:txBody>
      </p:sp>
      <p:sp>
        <p:nvSpPr>
          <p:cNvPr id="5" name="矩形 4"/>
          <p:cNvSpPr/>
          <p:nvPr/>
        </p:nvSpPr>
        <p:spPr>
          <a:xfrm>
            <a:off x="2412330" y="1779751"/>
            <a:ext cx="886781" cy="923330"/>
          </a:xfrm>
          <a:prstGeom prst="rect">
            <a:avLst/>
          </a:prstGeom>
        </p:spPr>
        <p:txBody>
          <a:bodyPr wrap="none">
            <a:spAutoFit/>
          </a:bodyPr>
          <a:lstStyle/>
          <a:p>
            <a:r>
              <a:rPr lang="en-US" altLang="zh-CN" sz="5400" dirty="0">
                <a:solidFill>
                  <a:schemeClr val="tx1">
                    <a:lumMod val="95000"/>
                    <a:lumOff val="5000"/>
                  </a:schemeClr>
                </a:solidFill>
                <a:latin typeface="Times New Roman" panose="02020603050405020304" pitchFamily="18" charset="0"/>
                <a:ea typeface="方正颜宋简体_中" panose="02000000000000000000" pitchFamily="2" charset="-122"/>
              </a:rPr>
              <a:t>04</a:t>
            </a:r>
            <a:endParaRPr lang="zh-CN" altLang="en-US" sz="5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cxnSp>
        <p:nvCxnSpPr>
          <p:cNvPr id="6" name="直接连接符 5"/>
          <p:cNvCxnSpPr>
            <a:cxnSpLocks/>
          </p:cNvCxnSpPr>
          <p:nvPr/>
        </p:nvCxnSpPr>
        <p:spPr>
          <a:xfrm>
            <a:off x="2556346" y="2643847"/>
            <a:ext cx="57606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8220" y="2346523"/>
            <a:ext cx="2888932" cy="461665"/>
          </a:xfrm>
          <a:prstGeom prst="rect">
            <a:avLst/>
          </a:prstGeom>
        </p:spPr>
        <p:txBody>
          <a:bodyPr wrap="none">
            <a:spAutoFit/>
          </a:bodyPr>
          <a:lstStyle/>
          <a:p>
            <a:r>
              <a:rPr lang="en-US" altLang="zh-CN" sz="2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2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4292945439"/>
      </p:ext>
    </p:extLst>
  </p:cSld>
  <p:clrMapOvr>
    <a:masterClrMapping/>
  </p:clrMapOvr>
  <mc:AlternateContent xmlns:mc="http://schemas.openxmlformats.org/markup-compatibility/2006" xmlns:p14="http://schemas.microsoft.com/office/powerpoint/2010/main">
    <mc:Choice Requires="p14">
      <p:transition spd="slow" p14:dur="2000" advTm="3001"/>
    </mc:Choice>
    <mc:Fallback xmlns="">
      <p:transition spd="slow" advTm="3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1" name="矩形 30"/>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187"/>
          <p:cNvSpPr>
            <a:spLocks noEditPoints="1"/>
          </p:cNvSpPr>
          <p:nvPr/>
        </p:nvSpPr>
        <p:spPr bwMode="auto">
          <a:xfrm>
            <a:off x="4671318" y="3911767"/>
            <a:ext cx="14704" cy="40985"/>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headEnd/>
            <a:tailEnd/>
          </a:ln>
        </p:spPr>
        <p:txBody>
          <a:bodyPr vert="horz" wrap="square" lIns="89858" tIns="44929" rIns="89858" bIns="44929"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cxnSp>
        <p:nvCxnSpPr>
          <p:cNvPr id="3" name="直接箭头连接符 2"/>
          <p:cNvCxnSpPr/>
          <p:nvPr/>
        </p:nvCxnSpPr>
        <p:spPr>
          <a:xfrm>
            <a:off x="1804135" y="2520157"/>
            <a:ext cx="6578163"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4" name="组合 2495"/>
          <p:cNvGrpSpPr/>
          <p:nvPr/>
        </p:nvGrpSpPr>
        <p:grpSpPr>
          <a:xfrm>
            <a:off x="1547048" y="3043704"/>
            <a:ext cx="1828366" cy="1387628"/>
            <a:chOff x="785786" y="3000378"/>
            <a:chExt cx="1857388" cy="1416036"/>
          </a:xfrm>
        </p:grpSpPr>
        <p:sp>
          <p:nvSpPr>
            <p:cNvPr id="5" name="Freeform 7"/>
            <p:cNvSpPr>
              <a:spLocks/>
            </p:cNvSpPr>
            <p:nvPr/>
          </p:nvSpPr>
          <p:spPr bwMode="auto">
            <a:xfrm rot="10800000">
              <a:off x="785786" y="300037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6" name="Freeform 11"/>
            <p:cNvSpPr>
              <a:spLocks/>
            </p:cNvSpPr>
            <p:nvPr/>
          </p:nvSpPr>
          <p:spPr bwMode="auto">
            <a:xfrm>
              <a:off x="1643042" y="3143253"/>
              <a:ext cx="128459" cy="519809"/>
            </a:xfrm>
            <a:custGeom>
              <a:avLst/>
              <a:gdLst/>
              <a:ahLst/>
              <a:cxnLst>
                <a:cxn ang="0">
                  <a:pos x="0" y="26"/>
                </a:cxn>
                <a:cxn ang="0">
                  <a:pos x="31" y="0"/>
                </a:cxn>
                <a:cxn ang="0">
                  <a:pos x="43" y="0"/>
                </a:cxn>
                <a:cxn ang="0">
                  <a:pos x="43" y="174"/>
                </a:cxn>
                <a:cxn ang="0">
                  <a:pos x="31" y="174"/>
                </a:cxn>
                <a:cxn ang="0">
                  <a:pos x="31" y="14"/>
                </a:cxn>
                <a:cxn ang="0">
                  <a:pos x="7" y="33"/>
                </a:cxn>
                <a:cxn ang="0">
                  <a:pos x="0" y="26"/>
                </a:cxn>
              </a:cxnLst>
              <a:rect l="0" t="0" r="r" b="b"/>
              <a:pathLst>
                <a:path w="43" h="174">
                  <a:moveTo>
                    <a:pt x="0" y="26"/>
                  </a:moveTo>
                  <a:lnTo>
                    <a:pt x="31" y="0"/>
                  </a:lnTo>
                  <a:lnTo>
                    <a:pt x="43" y="0"/>
                  </a:lnTo>
                  <a:lnTo>
                    <a:pt x="43" y="174"/>
                  </a:lnTo>
                  <a:lnTo>
                    <a:pt x="31" y="174"/>
                  </a:lnTo>
                  <a:lnTo>
                    <a:pt x="31" y="14"/>
                  </a:lnTo>
                  <a:lnTo>
                    <a:pt x="7" y="33"/>
                  </a:lnTo>
                  <a:lnTo>
                    <a:pt x="0" y="2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7" name="TextBox 2475"/>
            <p:cNvSpPr txBox="1"/>
            <p:nvPr/>
          </p:nvSpPr>
          <p:spPr>
            <a:xfrm>
              <a:off x="1035819" y="3694036"/>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grpSp>
        <p:nvGrpSpPr>
          <p:cNvPr id="8" name="组合 2497"/>
          <p:cNvGrpSpPr/>
          <p:nvPr/>
        </p:nvGrpSpPr>
        <p:grpSpPr>
          <a:xfrm>
            <a:off x="5424590" y="897612"/>
            <a:ext cx="1828366" cy="1272521"/>
            <a:chOff x="5072066" y="915988"/>
            <a:chExt cx="1857388" cy="1298572"/>
          </a:xfrm>
        </p:grpSpPr>
        <p:sp>
          <p:nvSpPr>
            <p:cNvPr id="9" name="Freeform 7"/>
            <p:cNvSpPr>
              <a:spLocks/>
            </p:cNvSpPr>
            <p:nvPr/>
          </p:nvSpPr>
          <p:spPr bwMode="auto">
            <a:xfrm>
              <a:off x="507206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0" name="Freeform 14"/>
            <p:cNvSpPr>
              <a:spLocks/>
            </p:cNvSpPr>
            <p:nvPr/>
          </p:nvSpPr>
          <p:spPr bwMode="auto">
            <a:xfrm>
              <a:off x="5857884" y="1357304"/>
              <a:ext cx="295753" cy="522796"/>
            </a:xfrm>
            <a:custGeom>
              <a:avLst/>
              <a:gdLst/>
              <a:ahLst/>
              <a:cxnLst>
                <a:cxn ang="0">
                  <a:pos x="0" y="111"/>
                </a:cxn>
                <a:cxn ang="0">
                  <a:pos x="0" y="99"/>
                </a:cxn>
                <a:cxn ang="0">
                  <a:pos x="0" y="99"/>
                </a:cxn>
                <a:cxn ang="0">
                  <a:pos x="59" y="0"/>
                </a:cxn>
                <a:cxn ang="0">
                  <a:pos x="68" y="5"/>
                </a:cxn>
                <a:cxn ang="0">
                  <a:pos x="11" y="99"/>
                </a:cxn>
                <a:cxn ang="0">
                  <a:pos x="63" y="99"/>
                </a:cxn>
                <a:cxn ang="0">
                  <a:pos x="63" y="61"/>
                </a:cxn>
                <a:cxn ang="0">
                  <a:pos x="75" y="61"/>
                </a:cxn>
                <a:cxn ang="0">
                  <a:pos x="75" y="99"/>
                </a:cxn>
                <a:cxn ang="0">
                  <a:pos x="99" y="99"/>
                </a:cxn>
                <a:cxn ang="0">
                  <a:pos x="99" y="111"/>
                </a:cxn>
                <a:cxn ang="0">
                  <a:pos x="75" y="111"/>
                </a:cxn>
                <a:cxn ang="0">
                  <a:pos x="75" y="175"/>
                </a:cxn>
                <a:cxn ang="0">
                  <a:pos x="63" y="175"/>
                </a:cxn>
                <a:cxn ang="0">
                  <a:pos x="63" y="111"/>
                </a:cxn>
                <a:cxn ang="0">
                  <a:pos x="0" y="111"/>
                </a:cxn>
              </a:cxnLst>
              <a:rect l="0" t="0" r="r" b="b"/>
              <a:pathLst>
                <a:path w="99" h="175">
                  <a:moveTo>
                    <a:pt x="0" y="111"/>
                  </a:moveTo>
                  <a:lnTo>
                    <a:pt x="0" y="99"/>
                  </a:lnTo>
                  <a:lnTo>
                    <a:pt x="0" y="99"/>
                  </a:lnTo>
                  <a:lnTo>
                    <a:pt x="59" y="0"/>
                  </a:lnTo>
                  <a:lnTo>
                    <a:pt x="68" y="5"/>
                  </a:lnTo>
                  <a:lnTo>
                    <a:pt x="11" y="99"/>
                  </a:lnTo>
                  <a:lnTo>
                    <a:pt x="63" y="99"/>
                  </a:lnTo>
                  <a:lnTo>
                    <a:pt x="63" y="61"/>
                  </a:lnTo>
                  <a:lnTo>
                    <a:pt x="75" y="61"/>
                  </a:lnTo>
                  <a:lnTo>
                    <a:pt x="75" y="99"/>
                  </a:lnTo>
                  <a:lnTo>
                    <a:pt x="99" y="99"/>
                  </a:lnTo>
                  <a:lnTo>
                    <a:pt x="99" y="111"/>
                  </a:lnTo>
                  <a:lnTo>
                    <a:pt x="75" y="111"/>
                  </a:lnTo>
                  <a:lnTo>
                    <a:pt x="75" y="175"/>
                  </a:lnTo>
                  <a:lnTo>
                    <a:pt x="63" y="175"/>
                  </a:lnTo>
                  <a:lnTo>
                    <a:pt x="63" y="111"/>
                  </a:lnTo>
                  <a:lnTo>
                    <a:pt x="0" y="1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1" name="TextBox 2479"/>
            <p:cNvSpPr txBox="1"/>
            <p:nvPr/>
          </p:nvSpPr>
          <p:spPr>
            <a:xfrm>
              <a:off x="5357818" y="957252"/>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a:t>
              </a:r>
            </a:p>
          </p:txBody>
        </p:sp>
      </p:grpSp>
      <p:grpSp>
        <p:nvGrpSpPr>
          <p:cNvPr id="12" name="组合 2498"/>
          <p:cNvGrpSpPr/>
          <p:nvPr/>
        </p:nvGrpSpPr>
        <p:grpSpPr>
          <a:xfrm>
            <a:off x="3968098" y="3001703"/>
            <a:ext cx="1828366" cy="1275045"/>
            <a:chOff x="3643306" y="3071816"/>
            <a:chExt cx="1857388" cy="1301148"/>
          </a:xfrm>
        </p:grpSpPr>
        <p:sp>
          <p:nvSpPr>
            <p:cNvPr id="13" name="Freeform 7"/>
            <p:cNvSpPr>
              <a:spLocks/>
            </p:cNvSpPr>
            <p:nvPr/>
          </p:nvSpPr>
          <p:spPr bwMode="auto">
            <a:xfrm rot="10800000">
              <a:off x="364330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14" name="Freeform 13"/>
            <p:cNvSpPr>
              <a:spLocks/>
            </p:cNvSpPr>
            <p:nvPr/>
          </p:nvSpPr>
          <p:spPr bwMode="auto">
            <a:xfrm>
              <a:off x="4427110" y="3214692"/>
              <a:ext cx="289778" cy="537733"/>
            </a:xfrm>
            <a:custGeom>
              <a:avLst/>
              <a:gdLst/>
              <a:ahLst/>
              <a:cxnLst>
                <a:cxn ang="0">
                  <a:pos x="3" y="65"/>
                </a:cxn>
                <a:cxn ang="0">
                  <a:pos x="10" y="70"/>
                </a:cxn>
                <a:cxn ang="0">
                  <a:pos x="18" y="72"/>
                </a:cxn>
                <a:cxn ang="0">
                  <a:pos x="25" y="70"/>
                </a:cxn>
                <a:cxn ang="0">
                  <a:pos x="31" y="67"/>
                </a:cxn>
                <a:cxn ang="0">
                  <a:pos x="35" y="62"/>
                </a:cxn>
                <a:cxn ang="0">
                  <a:pos x="36" y="55"/>
                </a:cxn>
                <a:cxn ang="0">
                  <a:pos x="35" y="49"/>
                </a:cxn>
                <a:cxn ang="0">
                  <a:pos x="31" y="45"/>
                </a:cxn>
                <a:cxn ang="0">
                  <a:pos x="26" y="41"/>
                </a:cxn>
                <a:cxn ang="0">
                  <a:pos x="19" y="39"/>
                </a:cxn>
                <a:cxn ang="0">
                  <a:pos x="9" y="39"/>
                </a:cxn>
                <a:cxn ang="0">
                  <a:pos x="9" y="35"/>
                </a:cxn>
                <a:cxn ang="0">
                  <a:pos x="19" y="35"/>
                </a:cxn>
                <a:cxn ang="0">
                  <a:pos x="26" y="33"/>
                </a:cxn>
                <a:cxn ang="0">
                  <a:pos x="31" y="30"/>
                </a:cxn>
                <a:cxn ang="0">
                  <a:pos x="35" y="25"/>
                </a:cxn>
                <a:cxn ang="0">
                  <a:pos x="36" y="20"/>
                </a:cxn>
                <a:cxn ang="0">
                  <a:pos x="35" y="14"/>
                </a:cxn>
                <a:cxn ang="0">
                  <a:pos x="31" y="9"/>
                </a:cxn>
                <a:cxn ang="0">
                  <a:pos x="25" y="6"/>
                </a:cxn>
                <a:cxn ang="0">
                  <a:pos x="18" y="5"/>
                </a:cxn>
                <a:cxn ang="0">
                  <a:pos x="10" y="6"/>
                </a:cxn>
                <a:cxn ang="0">
                  <a:pos x="3" y="11"/>
                </a:cxn>
                <a:cxn ang="0">
                  <a:pos x="0" y="7"/>
                </a:cxn>
                <a:cxn ang="0">
                  <a:pos x="8" y="2"/>
                </a:cxn>
                <a:cxn ang="0">
                  <a:pos x="18" y="0"/>
                </a:cxn>
                <a:cxn ang="0">
                  <a:pos x="27" y="2"/>
                </a:cxn>
                <a:cxn ang="0">
                  <a:pos x="34" y="6"/>
                </a:cxn>
                <a:cxn ang="0">
                  <a:pos x="39" y="12"/>
                </a:cxn>
                <a:cxn ang="0">
                  <a:pos x="41" y="20"/>
                </a:cxn>
                <a:cxn ang="0">
                  <a:pos x="37" y="30"/>
                </a:cxn>
                <a:cxn ang="0">
                  <a:pos x="28" y="37"/>
                </a:cxn>
                <a:cxn ang="0">
                  <a:pos x="37" y="45"/>
                </a:cxn>
                <a:cxn ang="0">
                  <a:pos x="40" y="55"/>
                </a:cxn>
                <a:cxn ang="0">
                  <a:pos x="39" y="63"/>
                </a:cxn>
                <a:cxn ang="0">
                  <a:pos x="34" y="70"/>
                </a:cxn>
                <a:cxn ang="0">
                  <a:pos x="27" y="75"/>
                </a:cxn>
                <a:cxn ang="0">
                  <a:pos x="18" y="76"/>
                </a:cxn>
                <a:cxn ang="0">
                  <a:pos x="8" y="74"/>
                </a:cxn>
                <a:cxn ang="0">
                  <a:pos x="0" y="69"/>
                </a:cxn>
                <a:cxn ang="0">
                  <a:pos x="3" y="65"/>
                </a:cxn>
              </a:cxnLst>
              <a:rect l="0" t="0" r="r" b="b"/>
              <a:pathLst>
                <a:path w="41" h="76">
                  <a:moveTo>
                    <a:pt x="3" y="65"/>
                  </a:moveTo>
                  <a:cubicBezTo>
                    <a:pt x="5" y="67"/>
                    <a:pt x="7" y="69"/>
                    <a:pt x="10" y="70"/>
                  </a:cubicBezTo>
                  <a:cubicBezTo>
                    <a:pt x="12" y="71"/>
                    <a:pt x="15" y="72"/>
                    <a:pt x="18" y="72"/>
                  </a:cubicBezTo>
                  <a:cubicBezTo>
                    <a:pt x="20" y="72"/>
                    <a:pt x="23" y="71"/>
                    <a:pt x="25" y="70"/>
                  </a:cubicBezTo>
                  <a:cubicBezTo>
                    <a:pt x="27" y="70"/>
                    <a:pt x="29" y="68"/>
                    <a:pt x="31" y="67"/>
                  </a:cubicBezTo>
                  <a:cubicBezTo>
                    <a:pt x="32" y="65"/>
                    <a:pt x="34" y="64"/>
                    <a:pt x="35" y="62"/>
                  </a:cubicBezTo>
                  <a:cubicBezTo>
                    <a:pt x="35" y="60"/>
                    <a:pt x="36" y="58"/>
                    <a:pt x="36" y="55"/>
                  </a:cubicBezTo>
                  <a:cubicBezTo>
                    <a:pt x="36" y="53"/>
                    <a:pt x="36" y="51"/>
                    <a:pt x="35" y="49"/>
                  </a:cubicBezTo>
                  <a:cubicBezTo>
                    <a:pt x="34" y="48"/>
                    <a:pt x="33" y="46"/>
                    <a:pt x="31" y="45"/>
                  </a:cubicBezTo>
                  <a:cubicBezTo>
                    <a:pt x="30" y="43"/>
                    <a:pt x="28" y="42"/>
                    <a:pt x="26" y="41"/>
                  </a:cubicBezTo>
                  <a:cubicBezTo>
                    <a:pt x="24" y="40"/>
                    <a:pt x="22" y="40"/>
                    <a:pt x="19" y="39"/>
                  </a:cubicBezTo>
                  <a:cubicBezTo>
                    <a:pt x="9" y="39"/>
                    <a:pt x="9" y="39"/>
                    <a:pt x="9" y="39"/>
                  </a:cubicBezTo>
                  <a:cubicBezTo>
                    <a:pt x="9" y="35"/>
                    <a:pt x="9" y="35"/>
                    <a:pt x="9" y="35"/>
                  </a:cubicBezTo>
                  <a:cubicBezTo>
                    <a:pt x="19" y="35"/>
                    <a:pt x="19" y="35"/>
                    <a:pt x="19" y="35"/>
                  </a:cubicBezTo>
                  <a:cubicBezTo>
                    <a:pt x="22" y="35"/>
                    <a:pt x="24" y="34"/>
                    <a:pt x="26" y="33"/>
                  </a:cubicBezTo>
                  <a:cubicBezTo>
                    <a:pt x="28" y="32"/>
                    <a:pt x="30" y="31"/>
                    <a:pt x="31" y="30"/>
                  </a:cubicBezTo>
                  <a:cubicBezTo>
                    <a:pt x="33" y="29"/>
                    <a:pt x="34" y="27"/>
                    <a:pt x="35" y="25"/>
                  </a:cubicBezTo>
                  <a:cubicBezTo>
                    <a:pt x="36" y="24"/>
                    <a:pt x="36" y="22"/>
                    <a:pt x="36" y="20"/>
                  </a:cubicBezTo>
                  <a:cubicBezTo>
                    <a:pt x="36" y="18"/>
                    <a:pt x="36" y="16"/>
                    <a:pt x="35" y="14"/>
                  </a:cubicBezTo>
                  <a:cubicBezTo>
                    <a:pt x="34" y="12"/>
                    <a:pt x="32" y="10"/>
                    <a:pt x="31" y="9"/>
                  </a:cubicBezTo>
                  <a:cubicBezTo>
                    <a:pt x="29" y="8"/>
                    <a:pt x="27" y="7"/>
                    <a:pt x="25" y="6"/>
                  </a:cubicBezTo>
                  <a:cubicBezTo>
                    <a:pt x="23" y="5"/>
                    <a:pt x="21" y="5"/>
                    <a:pt x="18" y="5"/>
                  </a:cubicBezTo>
                  <a:cubicBezTo>
                    <a:pt x="15" y="5"/>
                    <a:pt x="12" y="5"/>
                    <a:pt x="10" y="6"/>
                  </a:cubicBezTo>
                  <a:cubicBezTo>
                    <a:pt x="7" y="7"/>
                    <a:pt x="5" y="9"/>
                    <a:pt x="3" y="11"/>
                  </a:cubicBezTo>
                  <a:cubicBezTo>
                    <a:pt x="0" y="7"/>
                    <a:pt x="0" y="7"/>
                    <a:pt x="0" y="7"/>
                  </a:cubicBezTo>
                  <a:cubicBezTo>
                    <a:pt x="2" y="5"/>
                    <a:pt x="5" y="3"/>
                    <a:pt x="8" y="2"/>
                  </a:cubicBezTo>
                  <a:cubicBezTo>
                    <a:pt x="11" y="1"/>
                    <a:pt x="15" y="0"/>
                    <a:pt x="18" y="0"/>
                  </a:cubicBezTo>
                  <a:cubicBezTo>
                    <a:pt x="21" y="0"/>
                    <a:pt x="24" y="1"/>
                    <a:pt x="27" y="2"/>
                  </a:cubicBezTo>
                  <a:cubicBezTo>
                    <a:pt x="30" y="3"/>
                    <a:pt x="32" y="4"/>
                    <a:pt x="34" y="6"/>
                  </a:cubicBezTo>
                  <a:cubicBezTo>
                    <a:pt x="36" y="8"/>
                    <a:pt x="38" y="10"/>
                    <a:pt x="39" y="12"/>
                  </a:cubicBezTo>
                  <a:cubicBezTo>
                    <a:pt x="40" y="15"/>
                    <a:pt x="41" y="17"/>
                    <a:pt x="41" y="20"/>
                  </a:cubicBezTo>
                  <a:cubicBezTo>
                    <a:pt x="41" y="24"/>
                    <a:pt x="40" y="27"/>
                    <a:pt x="37" y="30"/>
                  </a:cubicBezTo>
                  <a:cubicBezTo>
                    <a:pt x="35" y="33"/>
                    <a:pt x="32" y="36"/>
                    <a:pt x="28" y="37"/>
                  </a:cubicBezTo>
                  <a:cubicBezTo>
                    <a:pt x="32" y="39"/>
                    <a:pt x="35" y="41"/>
                    <a:pt x="37" y="45"/>
                  </a:cubicBezTo>
                  <a:cubicBezTo>
                    <a:pt x="39" y="48"/>
                    <a:pt x="40" y="51"/>
                    <a:pt x="40" y="55"/>
                  </a:cubicBezTo>
                  <a:cubicBezTo>
                    <a:pt x="40" y="58"/>
                    <a:pt x="40" y="61"/>
                    <a:pt x="39" y="63"/>
                  </a:cubicBezTo>
                  <a:cubicBezTo>
                    <a:pt x="38" y="66"/>
                    <a:pt x="36" y="68"/>
                    <a:pt x="34" y="70"/>
                  </a:cubicBezTo>
                  <a:cubicBezTo>
                    <a:pt x="32" y="72"/>
                    <a:pt x="29" y="73"/>
                    <a:pt x="27" y="75"/>
                  </a:cubicBezTo>
                  <a:cubicBezTo>
                    <a:pt x="24" y="76"/>
                    <a:pt x="21" y="76"/>
                    <a:pt x="18" y="76"/>
                  </a:cubicBezTo>
                  <a:cubicBezTo>
                    <a:pt x="14" y="76"/>
                    <a:pt x="11" y="75"/>
                    <a:pt x="8" y="74"/>
                  </a:cubicBezTo>
                  <a:cubicBezTo>
                    <a:pt x="5" y="73"/>
                    <a:pt x="2" y="71"/>
                    <a:pt x="0" y="69"/>
                  </a:cubicBezTo>
                  <a:lnTo>
                    <a:pt x="3" y="6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5" name="TextBox 2480"/>
            <p:cNvSpPr txBox="1"/>
            <p:nvPr/>
          </p:nvSpPr>
          <p:spPr>
            <a:xfrm>
              <a:off x="3893339" y="3807625"/>
              <a:ext cx="1357322"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p:txBody>
        </p:sp>
      </p:grpSp>
      <p:grpSp>
        <p:nvGrpSpPr>
          <p:cNvPr id="16" name="组合 2496"/>
          <p:cNvGrpSpPr/>
          <p:nvPr/>
        </p:nvGrpSpPr>
        <p:grpSpPr>
          <a:xfrm>
            <a:off x="2628354" y="863972"/>
            <a:ext cx="1828366" cy="1272521"/>
            <a:chOff x="2214546" y="915988"/>
            <a:chExt cx="1857388" cy="1298572"/>
          </a:xfrm>
        </p:grpSpPr>
        <p:sp>
          <p:nvSpPr>
            <p:cNvPr id="17" name="Freeform 7"/>
            <p:cNvSpPr>
              <a:spLocks/>
            </p:cNvSpPr>
            <p:nvPr/>
          </p:nvSpPr>
          <p:spPr bwMode="auto">
            <a:xfrm>
              <a:off x="221454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8" name="Freeform 12"/>
            <p:cNvSpPr>
              <a:spLocks/>
            </p:cNvSpPr>
            <p:nvPr/>
          </p:nvSpPr>
          <p:spPr bwMode="auto">
            <a:xfrm>
              <a:off x="3007573" y="1374521"/>
              <a:ext cx="271335" cy="470977"/>
            </a:xfrm>
            <a:custGeom>
              <a:avLst/>
              <a:gdLst/>
              <a:ahLst/>
              <a:cxnLst>
                <a:cxn ang="0">
                  <a:pos x="6" y="70"/>
                </a:cxn>
                <a:cxn ang="0">
                  <a:pos x="40" y="70"/>
                </a:cxn>
                <a:cxn ang="0">
                  <a:pos x="41" y="74"/>
                </a:cxn>
                <a:cxn ang="0">
                  <a:pos x="0" y="74"/>
                </a:cxn>
                <a:cxn ang="0">
                  <a:pos x="0" y="70"/>
                </a:cxn>
                <a:cxn ang="0">
                  <a:pos x="31" y="35"/>
                </a:cxn>
                <a:cxn ang="0">
                  <a:pos x="35" y="29"/>
                </a:cxn>
                <a:cxn ang="0">
                  <a:pos x="36" y="23"/>
                </a:cxn>
                <a:cxn ang="0">
                  <a:pos x="34" y="15"/>
                </a:cxn>
                <a:cxn ang="0">
                  <a:pos x="30" y="9"/>
                </a:cxn>
                <a:cxn ang="0">
                  <a:pos x="24" y="5"/>
                </a:cxn>
                <a:cxn ang="0">
                  <a:pos x="17" y="4"/>
                </a:cxn>
                <a:cxn ang="0">
                  <a:pos x="10" y="5"/>
                </a:cxn>
                <a:cxn ang="0">
                  <a:pos x="4" y="9"/>
                </a:cxn>
                <a:cxn ang="0">
                  <a:pos x="1" y="6"/>
                </a:cxn>
                <a:cxn ang="0">
                  <a:pos x="8" y="1"/>
                </a:cxn>
                <a:cxn ang="0">
                  <a:pos x="17" y="0"/>
                </a:cxn>
                <a:cxn ang="0">
                  <a:pos x="26" y="1"/>
                </a:cxn>
                <a:cxn ang="0">
                  <a:pos x="34" y="6"/>
                </a:cxn>
                <a:cxn ang="0">
                  <a:pos x="39" y="14"/>
                </a:cxn>
                <a:cxn ang="0">
                  <a:pos x="40" y="23"/>
                </a:cxn>
                <a:cxn ang="0">
                  <a:pos x="39" y="31"/>
                </a:cxn>
                <a:cxn ang="0">
                  <a:pos x="34" y="38"/>
                </a:cxn>
                <a:cxn ang="0">
                  <a:pos x="6" y="70"/>
                </a:cxn>
              </a:cxnLst>
              <a:rect l="0" t="0" r="r" b="b"/>
              <a:pathLst>
                <a:path w="41" h="74">
                  <a:moveTo>
                    <a:pt x="6" y="70"/>
                  </a:moveTo>
                  <a:cubicBezTo>
                    <a:pt x="40" y="70"/>
                    <a:pt x="40" y="70"/>
                    <a:pt x="40" y="70"/>
                  </a:cubicBezTo>
                  <a:cubicBezTo>
                    <a:pt x="41" y="74"/>
                    <a:pt x="41" y="74"/>
                    <a:pt x="41" y="74"/>
                  </a:cubicBezTo>
                  <a:cubicBezTo>
                    <a:pt x="0" y="74"/>
                    <a:pt x="0" y="74"/>
                    <a:pt x="0" y="74"/>
                  </a:cubicBezTo>
                  <a:cubicBezTo>
                    <a:pt x="0" y="70"/>
                    <a:pt x="0" y="70"/>
                    <a:pt x="0" y="70"/>
                  </a:cubicBezTo>
                  <a:cubicBezTo>
                    <a:pt x="31" y="35"/>
                    <a:pt x="31" y="35"/>
                    <a:pt x="31" y="35"/>
                  </a:cubicBezTo>
                  <a:cubicBezTo>
                    <a:pt x="33" y="33"/>
                    <a:pt x="34" y="31"/>
                    <a:pt x="35" y="29"/>
                  </a:cubicBezTo>
                  <a:cubicBezTo>
                    <a:pt x="35" y="27"/>
                    <a:pt x="36" y="25"/>
                    <a:pt x="36" y="23"/>
                  </a:cubicBezTo>
                  <a:cubicBezTo>
                    <a:pt x="36" y="20"/>
                    <a:pt x="35" y="18"/>
                    <a:pt x="34" y="15"/>
                  </a:cubicBezTo>
                  <a:cubicBezTo>
                    <a:pt x="34" y="13"/>
                    <a:pt x="32" y="11"/>
                    <a:pt x="30" y="9"/>
                  </a:cubicBezTo>
                  <a:cubicBezTo>
                    <a:pt x="29" y="8"/>
                    <a:pt x="27" y="6"/>
                    <a:pt x="24" y="5"/>
                  </a:cubicBezTo>
                  <a:cubicBezTo>
                    <a:pt x="22" y="5"/>
                    <a:pt x="20" y="4"/>
                    <a:pt x="17" y="4"/>
                  </a:cubicBezTo>
                  <a:cubicBezTo>
                    <a:pt x="14" y="4"/>
                    <a:pt x="12" y="5"/>
                    <a:pt x="10" y="5"/>
                  </a:cubicBezTo>
                  <a:cubicBezTo>
                    <a:pt x="8" y="6"/>
                    <a:pt x="6" y="8"/>
                    <a:pt x="4" y="9"/>
                  </a:cubicBezTo>
                  <a:cubicBezTo>
                    <a:pt x="1" y="6"/>
                    <a:pt x="1" y="6"/>
                    <a:pt x="1" y="6"/>
                  </a:cubicBezTo>
                  <a:cubicBezTo>
                    <a:pt x="3" y="4"/>
                    <a:pt x="5" y="3"/>
                    <a:pt x="8" y="1"/>
                  </a:cubicBezTo>
                  <a:cubicBezTo>
                    <a:pt x="11" y="0"/>
                    <a:pt x="14" y="0"/>
                    <a:pt x="17" y="0"/>
                  </a:cubicBezTo>
                  <a:cubicBezTo>
                    <a:pt x="20" y="0"/>
                    <a:pt x="23" y="0"/>
                    <a:pt x="26" y="1"/>
                  </a:cubicBezTo>
                  <a:cubicBezTo>
                    <a:pt x="29" y="3"/>
                    <a:pt x="31" y="4"/>
                    <a:pt x="34" y="6"/>
                  </a:cubicBezTo>
                  <a:cubicBezTo>
                    <a:pt x="36" y="8"/>
                    <a:pt x="37" y="11"/>
                    <a:pt x="39" y="14"/>
                  </a:cubicBezTo>
                  <a:cubicBezTo>
                    <a:pt x="40" y="16"/>
                    <a:pt x="40" y="19"/>
                    <a:pt x="40" y="23"/>
                  </a:cubicBezTo>
                  <a:cubicBezTo>
                    <a:pt x="40" y="26"/>
                    <a:pt x="40" y="28"/>
                    <a:pt x="39" y="31"/>
                  </a:cubicBezTo>
                  <a:cubicBezTo>
                    <a:pt x="38" y="34"/>
                    <a:pt x="36" y="36"/>
                    <a:pt x="34" y="38"/>
                  </a:cubicBezTo>
                  <a:lnTo>
                    <a:pt x="6"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19" name="TextBox 2478"/>
            <p:cNvSpPr txBox="1"/>
            <p:nvPr/>
          </p:nvSpPr>
          <p:spPr>
            <a:xfrm>
              <a:off x="2508567" y="928676"/>
              <a:ext cx="1270934" cy="565339"/>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a:t>
              </a:r>
            </a:p>
          </p:txBody>
        </p:sp>
      </p:grpSp>
      <p:grpSp>
        <p:nvGrpSpPr>
          <p:cNvPr id="20" name="组合 2499"/>
          <p:cNvGrpSpPr/>
          <p:nvPr/>
        </p:nvGrpSpPr>
        <p:grpSpPr>
          <a:xfrm>
            <a:off x="6680538" y="3010190"/>
            <a:ext cx="1828366" cy="1449936"/>
            <a:chOff x="6500826" y="3071816"/>
            <a:chExt cx="1857388" cy="1479620"/>
          </a:xfrm>
        </p:grpSpPr>
        <p:sp>
          <p:nvSpPr>
            <p:cNvPr id="21" name="Freeform 7"/>
            <p:cNvSpPr>
              <a:spLocks/>
            </p:cNvSpPr>
            <p:nvPr/>
          </p:nvSpPr>
          <p:spPr bwMode="auto">
            <a:xfrm rot="10800000">
              <a:off x="650082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EB193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dirty="0">
                <a:latin typeface="方正颜宋简体_中" panose="02000000000000000000" pitchFamily="2" charset="-122"/>
                <a:ea typeface="方正颜宋简体_中" panose="02000000000000000000" pitchFamily="2" charset="-122"/>
              </a:endParaRPr>
            </a:p>
          </p:txBody>
        </p:sp>
        <p:sp>
          <p:nvSpPr>
            <p:cNvPr id="22" name="Freeform 15"/>
            <p:cNvSpPr>
              <a:spLocks/>
            </p:cNvSpPr>
            <p:nvPr/>
          </p:nvSpPr>
          <p:spPr bwMode="auto">
            <a:xfrm>
              <a:off x="7271187" y="3286130"/>
              <a:ext cx="316665" cy="519809"/>
            </a:xfrm>
            <a:custGeom>
              <a:avLst/>
              <a:gdLst/>
              <a:ahLst/>
              <a:cxnLst>
                <a:cxn ang="0">
                  <a:pos x="0" y="37"/>
                </a:cxn>
                <a:cxn ang="0">
                  <a:pos x="3" y="0"/>
                </a:cxn>
                <a:cxn ang="0">
                  <a:pos x="42" y="0"/>
                </a:cxn>
                <a:cxn ang="0">
                  <a:pos x="42" y="5"/>
                </a:cxn>
                <a:cxn ang="0">
                  <a:pos x="7" y="5"/>
                </a:cxn>
                <a:cxn ang="0">
                  <a:pos x="5" y="29"/>
                </a:cxn>
                <a:cxn ang="0">
                  <a:pos x="12" y="23"/>
                </a:cxn>
                <a:cxn ang="0">
                  <a:pos x="21" y="21"/>
                </a:cxn>
                <a:cxn ang="0">
                  <a:pos x="31" y="23"/>
                </a:cxn>
                <a:cxn ang="0">
                  <a:pos x="38" y="29"/>
                </a:cxn>
                <a:cxn ang="0">
                  <a:pos x="43" y="37"/>
                </a:cxn>
                <a:cxn ang="0">
                  <a:pos x="45" y="48"/>
                </a:cxn>
                <a:cxn ang="0">
                  <a:pos x="43" y="58"/>
                </a:cxn>
                <a:cxn ang="0">
                  <a:pos x="38" y="67"/>
                </a:cxn>
                <a:cxn ang="0">
                  <a:pos x="31" y="72"/>
                </a:cxn>
                <a:cxn ang="0">
                  <a:pos x="21" y="74"/>
                </a:cxn>
                <a:cxn ang="0">
                  <a:pos x="11" y="72"/>
                </a:cxn>
                <a:cxn ang="0">
                  <a:pos x="2" y="64"/>
                </a:cxn>
                <a:cxn ang="0">
                  <a:pos x="6" y="61"/>
                </a:cxn>
                <a:cxn ang="0">
                  <a:pos x="12" y="67"/>
                </a:cxn>
                <a:cxn ang="0">
                  <a:pos x="21" y="70"/>
                </a:cxn>
                <a:cxn ang="0">
                  <a:pos x="29" y="68"/>
                </a:cxn>
                <a:cxn ang="0">
                  <a:pos x="35" y="63"/>
                </a:cxn>
                <a:cxn ang="0">
                  <a:pos x="39" y="56"/>
                </a:cxn>
                <a:cxn ang="0">
                  <a:pos x="41" y="48"/>
                </a:cxn>
                <a:cxn ang="0">
                  <a:pos x="39" y="39"/>
                </a:cxn>
                <a:cxn ang="0">
                  <a:pos x="35" y="32"/>
                </a:cxn>
                <a:cxn ang="0">
                  <a:pos x="29" y="27"/>
                </a:cxn>
                <a:cxn ang="0">
                  <a:pos x="21" y="26"/>
                </a:cxn>
                <a:cxn ang="0">
                  <a:pos x="11" y="29"/>
                </a:cxn>
                <a:cxn ang="0">
                  <a:pos x="5" y="37"/>
                </a:cxn>
                <a:cxn ang="0">
                  <a:pos x="0" y="37"/>
                </a:cxn>
              </a:cxnLst>
              <a:rect l="0" t="0" r="r" b="b"/>
              <a:pathLst>
                <a:path w="45" h="74">
                  <a:moveTo>
                    <a:pt x="0" y="37"/>
                  </a:moveTo>
                  <a:cubicBezTo>
                    <a:pt x="3" y="0"/>
                    <a:pt x="3" y="0"/>
                    <a:pt x="3" y="0"/>
                  </a:cubicBezTo>
                  <a:cubicBezTo>
                    <a:pt x="42" y="0"/>
                    <a:pt x="42" y="0"/>
                    <a:pt x="42" y="0"/>
                  </a:cubicBezTo>
                  <a:cubicBezTo>
                    <a:pt x="42" y="5"/>
                    <a:pt x="42" y="5"/>
                    <a:pt x="42" y="5"/>
                  </a:cubicBezTo>
                  <a:cubicBezTo>
                    <a:pt x="7" y="5"/>
                    <a:pt x="7" y="5"/>
                    <a:pt x="7" y="5"/>
                  </a:cubicBezTo>
                  <a:cubicBezTo>
                    <a:pt x="5" y="29"/>
                    <a:pt x="5" y="29"/>
                    <a:pt x="5" y="29"/>
                  </a:cubicBezTo>
                  <a:cubicBezTo>
                    <a:pt x="7" y="26"/>
                    <a:pt x="9" y="25"/>
                    <a:pt x="12" y="23"/>
                  </a:cubicBezTo>
                  <a:cubicBezTo>
                    <a:pt x="15" y="22"/>
                    <a:pt x="18" y="21"/>
                    <a:pt x="21" y="21"/>
                  </a:cubicBezTo>
                  <a:cubicBezTo>
                    <a:pt x="25" y="21"/>
                    <a:pt x="28" y="22"/>
                    <a:pt x="31" y="23"/>
                  </a:cubicBezTo>
                  <a:cubicBezTo>
                    <a:pt x="34" y="25"/>
                    <a:pt x="36" y="27"/>
                    <a:pt x="38" y="29"/>
                  </a:cubicBezTo>
                  <a:cubicBezTo>
                    <a:pt x="40" y="31"/>
                    <a:pt x="42" y="34"/>
                    <a:pt x="43" y="37"/>
                  </a:cubicBezTo>
                  <a:cubicBezTo>
                    <a:pt x="45" y="40"/>
                    <a:pt x="45" y="44"/>
                    <a:pt x="45" y="48"/>
                  </a:cubicBezTo>
                  <a:cubicBezTo>
                    <a:pt x="45" y="51"/>
                    <a:pt x="45" y="55"/>
                    <a:pt x="43" y="58"/>
                  </a:cubicBezTo>
                  <a:cubicBezTo>
                    <a:pt x="42" y="61"/>
                    <a:pt x="41" y="64"/>
                    <a:pt x="38" y="67"/>
                  </a:cubicBezTo>
                  <a:cubicBezTo>
                    <a:pt x="36" y="69"/>
                    <a:pt x="34" y="71"/>
                    <a:pt x="31" y="72"/>
                  </a:cubicBezTo>
                  <a:cubicBezTo>
                    <a:pt x="28" y="74"/>
                    <a:pt x="25" y="74"/>
                    <a:pt x="21" y="74"/>
                  </a:cubicBezTo>
                  <a:cubicBezTo>
                    <a:pt x="18" y="74"/>
                    <a:pt x="14" y="73"/>
                    <a:pt x="11" y="72"/>
                  </a:cubicBezTo>
                  <a:cubicBezTo>
                    <a:pt x="7" y="70"/>
                    <a:pt x="5" y="67"/>
                    <a:pt x="2" y="64"/>
                  </a:cubicBezTo>
                  <a:cubicBezTo>
                    <a:pt x="6" y="61"/>
                    <a:pt x="6" y="61"/>
                    <a:pt x="6" y="61"/>
                  </a:cubicBezTo>
                  <a:cubicBezTo>
                    <a:pt x="7" y="64"/>
                    <a:pt x="9" y="66"/>
                    <a:pt x="12" y="67"/>
                  </a:cubicBezTo>
                  <a:cubicBezTo>
                    <a:pt x="15" y="69"/>
                    <a:pt x="18" y="70"/>
                    <a:pt x="21" y="70"/>
                  </a:cubicBezTo>
                  <a:cubicBezTo>
                    <a:pt x="24" y="70"/>
                    <a:pt x="27" y="69"/>
                    <a:pt x="29" y="68"/>
                  </a:cubicBezTo>
                  <a:cubicBezTo>
                    <a:pt x="31" y="67"/>
                    <a:pt x="33" y="65"/>
                    <a:pt x="35" y="63"/>
                  </a:cubicBezTo>
                  <a:cubicBezTo>
                    <a:pt x="37" y="61"/>
                    <a:pt x="38" y="59"/>
                    <a:pt x="39" y="56"/>
                  </a:cubicBezTo>
                  <a:cubicBezTo>
                    <a:pt x="40" y="54"/>
                    <a:pt x="41" y="51"/>
                    <a:pt x="41" y="48"/>
                  </a:cubicBezTo>
                  <a:cubicBezTo>
                    <a:pt x="41" y="45"/>
                    <a:pt x="40" y="42"/>
                    <a:pt x="39" y="39"/>
                  </a:cubicBezTo>
                  <a:cubicBezTo>
                    <a:pt x="38" y="36"/>
                    <a:pt x="37" y="34"/>
                    <a:pt x="35" y="32"/>
                  </a:cubicBezTo>
                  <a:cubicBezTo>
                    <a:pt x="33" y="30"/>
                    <a:pt x="31" y="28"/>
                    <a:pt x="29" y="27"/>
                  </a:cubicBezTo>
                  <a:cubicBezTo>
                    <a:pt x="27" y="26"/>
                    <a:pt x="24" y="26"/>
                    <a:pt x="21" y="26"/>
                  </a:cubicBezTo>
                  <a:cubicBezTo>
                    <a:pt x="18" y="26"/>
                    <a:pt x="14" y="27"/>
                    <a:pt x="11" y="29"/>
                  </a:cubicBezTo>
                  <a:cubicBezTo>
                    <a:pt x="8" y="31"/>
                    <a:pt x="6" y="33"/>
                    <a:pt x="5" y="37"/>
                  </a:cubicBezTo>
                  <a:lnTo>
                    <a:pt x="0"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000" baseline="-25000" dirty="0">
                <a:latin typeface="方正颜宋简体_中" panose="02000000000000000000" pitchFamily="2" charset="-122"/>
                <a:ea typeface="方正颜宋简体_中" panose="02000000000000000000" pitchFamily="2" charset="-122"/>
              </a:endParaRPr>
            </a:p>
          </p:txBody>
        </p:sp>
        <p:sp>
          <p:nvSpPr>
            <p:cNvPr id="23" name="TextBox 2481"/>
            <p:cNvSpPr txBox="1"/>
            <p:nvPr/>
          </p:nvSpPr>
          <p:spPr>
            <a:xfrm>
              <a:off x="6786578" y="3829058"/>
              <a:ext cx="1357322" cy="722378"/>
            </a:xfrm>
            <a:prstGeom prst="rect">
              <a:avLst/>
            </a:prstGeom>
            <a:noFill/>
          </p:spPr>
          <p:txBody>
            <a:bodyPr wrap="square" rtlCol="0">
              <a:spAutoFit/>
            </a:bodyPr>
            <a:lstStyle/>
            <a:p>
              <a:r>
                <a:rPr lang="zh-CN" altLang="en-US" sz="1000" dirty="0">
                  <a:solidFill>
                    <a:schemeClr val="bg1"/>
                  </a:solidFill>
                  <a:latin typeface="方正颜宋简体_中" panose="02000000000000000000" pitchFamily="2" charset="-122"/>
                  <a:ea typeface="方正颜宋简体_中" panose="02000000000000000000" pitchFamily="2" charset="-122"/>
                </a:rPr>
                <a:t>请输入文字请输入文字，请输入文字请输入文字</a:t>
              </a:r>
            </a:p>
            <a:p>
              <a:endParaRPr lang="zh-CN" altLang="en-US" sz="1000" dirty="0">
                <a:solidFill>
                  <a:schemeClr val="bg1"/>
                </a:solidFill>
                <a:latin typeface="方正颜宋简体_中" panose="02000000000000000000" pitchFamily="2" charset="-122"/>
                <a:ea typeface="方正颜宋简体_中" panose="02000000000000000000" pitchFamily="2" charset="-122"/>
              </a:endParaRPr>
            </a:p>
          </p:txBody>
        </p:sp>
      </p:grpSp>
      <p:cxnSp>
        <p:nvCxnSpPr>
          <p:cNvPr id="24" name="直接箭头连接符 23"/>
          <p:cNvCxnSpPr/>
          <p:nvPr/>
        </p:nvCxnSpPr>
        <p:spPr>
          <a:xfrm rot="5400000">
            <a:off x="2216215"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637264" y="2797906"/>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7340308" y="2783057"/>
            <a:ext cx="49003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3350889" y="2293028"/>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6163762" y="2302362"/>
            <a:ext cx="350024" cy="1563"/>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par>
                          <p:cTn id="18" fill="hold">
                            <p:stCondLst>
                              <p:cond delay="3500"/>
                            </p:stCondLst>
                            <p:childTnLst>
                              <p:par>
                                <p:cTn id="19" presetID="2" presetClass="entr" presetSubtype="4"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6000"/>
                            </p:stCondLst>
                            <p:childTnLst>
                              <p:par>
                                <p:cTn id="28" presetID="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0-#ppt_h/2"/>
                                          </p:val>
                                        </p:tav>
                                        <p:tav tm="100000">
                                          <p:val>
                                            <p:strVal val="#ppt_y"/>
                                          </p:val>
                                        </p:tav>
                                      </p:tavLst>
                                    </p:anim>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par>
                          <p:cTn id="36" fill="hold">
                            <p:stCondLst>
                              <p:cond delay="8500"/>
                            </p:stCondLst>
                            <p:childTnLst>
                              <p:par>
                                <p:cTn id="37" presetID="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par>
                          <p:cTn id="41" fill="hold">
                            <p:stCondLst>
                              <p:cond delay="90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2000"/>
                                        <p:tgtEl>
                                          <p:spTgt spid="8"/>
                                        </p:tgtEl>
                                      </p:cBhvr>
                                    </p:animEffect>
                                  </p:childTnLst>
                                </p:cTn>
                              </p:par>
                            </p:childTnLst>
                          </p:cTn>
                        </p:par>
                        <p:par>
                          <p:cTn id="45" fill="hold">
                            <p:stCondLst>
                              <p:cond delay="11000"/>
                            </p:stCondLst>
                            <p:childTnLst>
                              <p:par>
                                <p:cTn id="46" presetID="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par>
                          <p:cTn id="50" fill="hold">
                            <p:stCondLst>
                              <p:cond delay="11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316261" y="298621"/>
            <a:ext cx="1107996"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名词解释</a:t>
            </a:r>
          </a:p>
        </p:txBody>
      </p:sp>
      <p:sp>
        <p:nvSpPr>
          <p:cNvPr id="6" name="矩形 5"/>
          <p:cNvSpPr/>
          <p:nvPr/>
        </p:nvSpPr>
        <p:spPr>
          <a:xfrm>
            <a:off x="1332210" y="556195"/>
            <a:ext cx="158088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a:t>
            </a:r>
            <a:r>
              <a:rPr lang="en-US" altLang="zh-CN" sz="1400" dirty="0" err="1">
                <a:solidFill>
                  <a:schemeClr val="tx1">
                    <a:lumMod val="95000"/>
                    <a:lumOff val="5000"/>
                  </a:schemeClr>
                </a:solidFill>
                <a:latin typeface="Times New Roman" panose="02020603050405020304" pitchFamily="18" charset="0"/>
                <a:ea typeface="方正颜宋简体_中" panose="02000000000000000000" pitchFamily="2" charset="-122"/>
              </a:rPr>
              <a:t>nones</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a:extLst>
              <a:ext uri="{FF2B5EF4-FFF2-40B4-BE49-F238E27FC236}">
                <a16:creationId xmlns:a16="http://schemas.microsoft.com/office/drawing/2014/main" id="{AD08DF77-489B-49FC-B2E3-D878B8D58E73}"/>
              </a:ext>
            </a:extLst>
          </p:cNvPr>
          <p:cNvGrpSpPr/>
          <p:nvPr/>
        </p:nvGrpSpPr>
        <p:grpSpPr>
          <a:xfrm>
            <a:off x="1620304" y="3719767"/>
            <a:ext cx="6387836" cy="505177"/>
            <a:chOff x="1641118" y="1420595"/>
            <a:chExt cx="6387836" cy="505177"/>
          </a:xfrm>
        </p:grpSpPr>
        <p:grpSp>
          <p:nvGrpSpPr>
            <p:cNvPr id="25" name="组合 24"/>
            <p:cNvGrpSpPr/>
            <p:nvPr/>
          </p:nvGrpSpPr>
          <p:grpSpPr>
            <a:xfrm>
              <a:off x="1641118" y="1548041"/>
              <a:ext cx="295344" cy="281188"/>
              <a:chOff x="1004888" y="993775"/>
              <a:chExt cx="2438400" cy="2332038"/>
            </a:xfrm>
            <a:solidFill>
              <a:srgbClr val="2F2637"/>
            </a:solidFill>
            <a:effectLst/>
          </p:grpSpPr>
          <p:sp>
            <p:nvSpPr>
              <p:cNvPr id="26"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7" name="任意多边形 26"/>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2" name="组合 41">
              <a:extLst>
                <a:ext uri="{FF2B5EF4-FFF2-40B4-BE49-F238E27FC236}">
                  <a16:creationId xmlns:a16="http://schemas.microsoft.com/office/drawing/2014/main" id="{30FF0A14-0149-418F-9396-9850592329F2}"/>
                </a:ext>
              </a:extLst>
            </p:cNvPr>
            <p:cNvGrpSpPr/>
            <p:nvPr/>
          </p:nvGrpSpPr>
          <p:grpSpPr>
            <a:xfrm>
              <a:off x="2334316" y="1471753"/>
              <a:ext cx="1561345" cy="414288"/>
              <a:chOff x="2334316" y="1471753"/>
              <a:chExt cx="1561345" cy="414288"/>
            </a:xfrm>
          </p:grpSpPr>
          <p:sp>
            <p:nvSpPr>
              <p:cNvPr id="10" name="任意多边形 9"/>
              <p:cNvSpPr/>
              <p:nvPr/>
            </p:nvSpPr>
            <p:spPr>
              <a:xfrm>
                <a:off x="2334316" y="1471753"/>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8" name="矩形 27"/>
              <p:cNvSpPr/>
              <p:nvPr/>
            </p:nvSpPr>
            <p:spPr>
              <a:xfrm>
                <a:off x="2745324" y="1514958"/>
                <a:ext cx="60738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 </a:t>
                </a:r>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集成</a:t>
                </a:r>
              </a:p>
            </p:txBody>
          </p:sp>
        </p:grpSp>
        <p:sp>
          <p:nvSpPr>
            <p:cNvPr id="32" name="任意多边形 31"/>
            <p:cNvSpPr/>
            <p:nvPr/>
          </p:nvSpPr>
          <p:spPr>
            <a:xfrm>
              <a:off x="3788452" y="142059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6" name="文本框 36"/>
            <p:cNvSpPr txBox="1"/>
            <p:nvPr/>
          </p:nvSpPr>
          <p:spPr>
            <a:xfrm>
              <a:off x="4016113" y="1485269"/>
              <a:ext cx="3906361"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charset="-122"/>
                  <a:ea typeface="微软雅黑" panose="020B0503020204020204" charset="-122"/>
                </a:rPr>
                <a:t>狭义的集成指代码与代码之间的集成，保证代码合并不冲突；</a:t>
              </a:r>
              <a:endParaRPr lang="en-US" altLang="zh-CN" sz="1050" dirty="0">
                <a:latin typeface="微软雅黑" panose="020B0503020204020204" charset="-122"/>
                <a:ea typeface="微软雅黑" panose="020B0503020204020204" charset="-122"/>
              </a:endParaRPr>
            </a:p>
            <a:p>
              <a:pPr>
                <a:spcBef>
                  <a:spcPct val="0"/>
                </a:spcBef>
              </a:pPr>
              <a:r>
                <a:rPr lang="zh-CN" altLang="en-US" sz="1050" dirty="0">
                  <a:latin typeface="微软雅黑" panose="020B0503020204020204" charset="-122"/>
                  <a:ea typeface="微软雅黑" panose="020B0503020204020204" charset="-122"/>
                </a:rPr>
                <a:t>广义的集成指</a:t>
              </a:r>
              <a:r>
                <a:rPr lang="zh-CN" altLang="en-US" sz="1050" b="1" dirty="0">
                  <a:solidFill>
                    <a:srgbClr val="FF0000"/>
                  </a:solidFill>
                  <a:latin typeface="微软雅黑" panose="020B0503020204020204" charset="-122"/>
                  <a:ea typeface="微软雅黑" panose="020B0503020204020204" charset="-122"/>
                </a:rPr>
                <a:t>软件各个过程的集成</a:t>
              </a:r>
              <a:r>
                <a:rPr lang="zh-CN" altLang="en-US" sz="1050" dirty="0">
                  <a:latin typeface="微软雅黑" panose="020B0503020204020204" charset="-122"/>
                  <a:ea typeface="微软雅黑" panose="020B0503020204020204" charset="-122"/>
                </a:rPr>
                <a:t>，包括开发、部署、测试等。</a:t>
              </a:r>
              <a:endParaRPr lang="en-US" altLang="en-US" sz="1050" dirty="0">
                <a:latin typeface="微软雅黑" panose="020B0503020204020204" charset="-122"/>
                <a:ea typeface="微软雅黑" panose="020B0503020204020204" charset="-122"/>
              </a:endParaRPr>
            </a:p>
          </p:txBody>
        </p:sp>
      </p:grpSp>
      <p:grpSp>
        <p:nvGrpSpPr>
          <p:cNvPr id="4" name="组合 3">
            <a:extLst>
              <a:ext uri="{FF2B5EF4-FFF2-40B4-BE49-F238E27FC236}">
                <a16:creationId xmlns:a16="http://schemas.microsoft.com/office/drawing/2014/main" id="{336E597D-A7DD-4E3D-A70E-E6E2A7241AC8}"/>
              </a:ext>
            </a:extLst>
          </p:cNvPr>
          <p:cNvGrpSpPr/>
          <p:nvPr/>
        </p:nvGrpSpPr>
        <p:grpSpPr>
          <a:xfrm>
            <a:off x="1594300" y="2964727"/>
            <a:ext cx="6434654" cy="505177"/>
            <a:chOff x="1594300" y="2190945"/>
            <a:chExt cx="6434654" cy="505177"/>
          </a:xfrm>
        </p:grpSpPr>
        <p:grpSp>
          <p:nvGrpSpPr>
            <p:cNvPr id="15" name="组合 14"/>
            <p:cNvGrpSpPr/>
            <p:nvPr/>
          </p:nvGrpSpPr>
          <p:grpSpPr>
            <a:xfrm>
              <a:off x="1594300" y="2271682"/>
              <a:ext cx="379124" cy="286761"/>
              <a:chOff x="4268086" y="4221191"/>
              <a:chExt cx="509646" cy="387231"/>
            </a:xfrm>
            <a:solidFill>
              <a:srgbClr val="2F2637"/>
            </a:solidFill>
            <a:effectLst/>
          </p:grpSpPr>
          <p:sp>
            <p:nvSpPr>
              <p:cNvPr id="1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1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grpSp>
          <p:nvGrpSpPr>
            <p:cNvPr id="41" name="组合 40">
              <a:extLst>
                <a:ext uri="{FF2B5EF4-FFF2-40B4-BE49-F238E27FC236}">
                  <a16:creationId xmlns:a16="http://schemas.microsoft.com/office/drawing/2014/main" id="{10B14C65-AB3F-437A-9A76-DD2B4953CFF0}"/>
                </a:ext>
              </a:extLst>
            </p:cNvPr>
            <p:cNvGrpSpPr/>
            <p:nvPr/>
          </p:nvGrpSpPr>
          <p:grpSpPr>
            <a:xfrm>
              <a:off x="2334316" y="2237389"/>
              <a:ext cx="1561345" cy="414288"/>
              <a:chOff x="2334316" y="2237389"/>
              <a:chExt cx="1561345" cy="414288"/>
            </a:xfrm>
          </p:grpSpPr>
          <p:sp>
            <p:nvSpPr>
              <p:cNvPr id="12" name="任意多边形 11"/>
              <p:cNvSpPr/>
              <p:nvPr/>
            </p:nvSpPr>
            <p:spPr>
              <a:xfrm>
                <a:off x="2334316" y="2237389"/>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9" name="矩形 28"/>
              <p:cNvSpPr/>
              <p:nvPr/>
            </p:nvSpPr>
            <p:spPr>
              <a:xfrm>
                <a:off x="2788151" y="2262552"/>
                <a:ext cx="546467" cy="314271"/>
              </a:xfrm>
              <a:prstGeom prst="rect">
                <a:avLst/>
              </a:prstGeom>
              <a:effectLst/>
            </p:spPr>
            <p:txBody>
              <a:bodyPr wrap="none" lIns="67391" tIns="33696" rIns="67391" bIns="33696">
                <a:spAutoFit/>
              </a:bodyPr>
              <a:lstStyle/>
              <a:p>
                <a:r>
                  <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构建</a:t>
                </a:r>
              </a:p>
            </p:txBody>
          </p:sp>
        </p:grpSp>
        <p:sp>
          <p:nvSpPr>
            <p:cNvPr id="33" name="任意多边形 32"/>
            <p:cNvSpPr/>
            <p:nvPr/>
          </p:nvSpPr>
          <p:spPr>
            <a:xfrm>
              <a:off x="3788452" y="2190945"/>
              <a:ext cx="4240502"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7" name="文本框 37"/>
            <p:cNvSpPr txBox="1"/>
            <p:nvPr/>
          </p:nvSpPr>
          <p:spPr>
            <a:xfrm>
              <a:off x="4016113" y="2259038"/>
              <a:ext cx="3637057" cy="391216"/>
            </a:xfrm>
            <a:prstGeom prst="rect">
              <a:avLst/>
            </a:prstGeom>
            <a:noFill/>
            <a:effectLst/>
          </p:spPr>
          <p:txBody>
            <a:bodyPr wrap="none" lIns="67391" tIns="33696" rIns="67391" bIns="33696" rtlCol="0">
              <a:spAutoFit/>
            </a:bodyPr>
            <a:lstStyle/>
            <a:p>
              <a:pPr>
                <a:spcBef>
                  <a:spcPct val="0"/>
                </a:spcBef>
              </a:pPr>
              <a:r>
                <a:rPr lang="zh-CN" altLang="en-US" sz="1050" dirty="0">
                  <a:latin typeface="微软雅黑" panose="020B0503020204020204" charset="-122"/>
                  <a:ea typeface="微软雅黑" panose="020B0503020204020204" charset="-122"/>
                </a:rPr>
                <a:t>将源代码放在一起，并验证软件可以作为一个</a:t>
              </a:r>
              <a:r>
                <a:rPr lang="zh-CN" altLang="en-US" sz="1050" b="1" dirty="0">
                  <a:solidFill>
                    <a:srgbClr val="FF0000"/>
                  </a:solidFill>
                  <a:latin typeface="微软雅黑" panose="020B0503020204020204" charset="-122"/>
                  <a:ea typeface="微软雅黑" panose="020B0503020204020204" charset="-122"/>
                </a:rPr>
                <a:t>一致的单元</a:t>
              </a:r>
              <a:endParaRPr lang="en-US" altLang="zh-CN" sz="1050" b="1" dirty="0">
                <a:solidFill>
                  <a:srgbClr val="FF0000"/>
                </a:solidFill>
                <a:latin typeface="微软雅黑" panose="020B0503020204020204" charset="-122"/>
                <a:ea typeface="微软雅黑" panose="020B0503020204020204" charset="-122"/>
              </a:endParaRPr>
            </a:p>
            <a:p>
              <a:pPr>
                <a:spcBef>
                  <a:spcPct val="0"/>
                </a:spcBef>
              </a:pPr>
              <a:r>
                <a:rPr lang="zh-CN" altLang="en-US" sz="1050" b="1" dirty="0">
                  <a:solidFill>
                    <a:srgbClr val="FF0000"/>
                  </a:solidFill>
                  <a:latin typeface="微软雅黑" panose="020B0503020204020204" charset="-122"/>
                  <a:ea typeface="微软雅黑" panose="020B0503020204020204" charset="-122"/>
                </a:rPr>
                <a:t>运行的过程</a:t>
              </a:r>
              <a:r>
                <a:rPr lang="zh-CN" altLang="en-US" sz="1050" dirty="0">
                  <a:latin typeface="微软雅黑" panose="020B0503020204020204" charset="-122"/>
                  <a:ea typeface="微软雅黑" panose="020B0503020204020204" charset="-122"/>
                </a:rPr>
                <a:t>；验证活动一般包括编译、测试、审查和部署。</a:t>
              </a:r>
              <a:endParaRPr lang="en-US" altLang="en-US" sz="1050" dirty="0">
                <a:latin typeface="微软雅黑" panose="020B0503020204020204" charset="-122"/>
                <a:ea typeface="微软雅黑" panose="020B0503020204020204" charset="-122"/>
              </a:endParaRPr>
            </a:p>
          </p:txBody>
        </p:sp>
      </p:grpSp>
      <p:grpSp>
        <p:nvGrpSpPr>
          <p:cNvPr id="7" name="组合 6">
            <a:extLst>
              <a:ext uri="{FF2B5EF4-FFF2-40B4-BE49-F238E27FC236}">
                <a16:creationId xmlns:a16="http://schemas.microsoft.com/office/drawing/2014/main" id="{AB810276-8B11-4BCA-AF27-CA19935B065D}"/>
              </a:ext>
            </a:extLst>
          </p:cNvPr>
          <p:cNvGrpSpPr/>
          <p:nvPr/>
        </p:nvGrpSpPr>
        <p:grpSpPr>
          <a:xfrm>
            <a:off x="1624513" y="2215885"/>
            <a:ext cx="6063611" cy="505177"/>
            <a:chOff x="1630731" y="2964727"/>
            <a:chExt cx="6063611" cy="505177"/>
          </a:xfrm>
        </p:grpSpPr>
        <p:sp>
          <p:nvSpPr>
            <p:cNvPr id="13" name="任意多边形 12"/>
            <p:cNvSpPr/>
            <p:nvPr/>
          </p:nvSpPr>
          <p:spPr>
            <a:xfrm>
              <a:off x="2334316" y="3003025"/>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22" name="组合 21"/>
            <p:cNvGrpSpPr/>
            <p:nvPr/>
          </p:nvGrpSpPr>
          <p:grpSpPr>
            <a:xfrm>
              <a:off x="1630731" y="3063026"/>
              <a:ext cx="253942" cy="250190"/>
              <a:chOff x="6967126" y="4092464"/>
              <a:chExt cx="453105" cy="448433"/>
            </a:xfrm>
            <a:solidFill>
              <a:srgbClr val="2F2637"/>
            </a:solidFill>
            <a:effectLst/>
          </p:grpSpPr>
          <p:sp>
            <p:nvSpPr>
              <p:cNvPr id="23"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4"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0" name="矩形 29"/>
            <p:cNvSpPr/>
            <p:nvPr/>
          </p:nvSpPr>
          <p:spPr>
            <a:xfrm>
              <a:off x="2852076" y="3051651"/>
              <a:ext cx="431051" cy="314271"/>
            </a:xfrm>
            <a:prstGeom prst="rect">
              <a:avLst/>
            </a:prstGeom>
            <a:effectLst/>
          </p:spPr>
          <p:txBody>
            <a:bodyPr wrap="non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CD</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4" name="任意多边形 33"/>
            <p:cNvSpPr/>
            <p:nvPr/>
          </p:nvSpPr>
          <p:spPr>
            <a:xfrm>
              <a:off x="3788452" y="2964727"/>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8" name="文本框 38"/>
            <p:cNvSpPr txBox="1"/>
            <p:nvPr/>
          </p:nvSpPr>
          <p:spPr>
            <a:xfrm>
              <a:off x="4074891" y="3041571"/>
              <a:ext cx="3127302" cy="375827"/>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charset="-122"/>
                  <a:ea typeface="微软雅黑" panose="020B0503020204020204" charset="-122"/>
                </a:rPr>
                <a:t>Continuous Delivery</a:t>
              </a:r>
              <a:r>
                <a:rPr lang="zh-CN" altLang="en-US" sz="1000" dirty="0">
                  <a:latin typeface="微软雅黑" panose="020B0503020204020204" charset="-122"/>
                  <a:ea typeface="微软雅黑" panose="020B0503020204020204" charset="-122"/>
                </a:rPr>
                <a:t>，</a:t>
              </a:r>
              <a:r>
                <a:rPr lang="en-US" altLang="zh-CN" sz="1000" dirty="0">
                  <a:latin typeface="微软雅黑" panose="020B0503020204020204" charset="-122"/>
                  <a:ea typeface="微软雅黑" panose="020B0503020204020204" charset="-122"/>
                </a:rPr>
                <a:t>Continuous Deployment</a:t>
              </a:r>
              <a:r>
                <a:rPr lang="zh-CN" altLang="en-US" sz="1000" dirty="0">
                  <a:latin typeface="微软雅黑" panose="020B0503020204020204" charset="-122"/>
                  <a:ea typeface="微软雅黑" panose="020B0503020204020204" charset="-122"/>
                </a:rPr>
                <a:t>，</a:t>
              </a:r>
              <a:endParaRPr lang="en-US" altLang="zh-CN" sz="1000" dirty="0">
                <a:latin typeface="微软雅黑" panose="020B0503020204020204" charset="-122"/>
                <a:ea typeface="微软雅黑" panose="020B0503020204020204" charset="-122"/>
              </a:endParaRPr>
            </a:p>
            <a:p>
              <a:pPr>
                <a:spcBef>
                  <a:spcPct val="0"/>
                </a:spcBef>
              </a:pPr>
              <a:r>
                <a:rPr lang="zh-CN" altLang="en-US" sz="1000" dirty="0">
                  <a:latin typeface="微软雅黑" panose="020B0503020204020204" charset="-122"/>
                  <a:ea typeface="微软雅黑" panose="020B0503020204020204" charset="-122"/>
                </a:rPr>
                <a:t>即持续交付、持续部署</a:t>
              </a:r>
              <a:endParaRPr lang="en-US" altLang="en-US" sz="1000" dirty="0">
                <a:latin typeface="微软雅黑" panose="020B0503020204020204" charset="-122"/>
                <a:ea typeface="微软雅黑" panose="020B0503020204020204" charset="-122"/>
              </a:endParaRPr>
            </a:p>
          </p:txBody>
        </p:sp>
      </p:grpSp>
      <p:sp>
        <p:nvSpPr>
          <p:cNvPr id="14" name="任意多边形 13"/>
          <p:cNvSpPr/>
          <p:nvPr/>
        </p:nvSpPr>
        <p:spPr>
          <a:xfrm>
            <a:off x="2328439" y="1457397"/>
            <a:ext cx="1561345" cy="414288"/>
          </a:xfrm>
          <a:custGeom>
            <a:avLst/>
            <a:gdLst>
              <a:gd name="connsiteX0" fmla="*/ 1 w 2044884"/>
              <a:gd name="connsiteY0" fmla="*/ 0 h 563693"/>
              <a:gd name="connsiteX1" fmla="*/ 1778697 w 2044884"/>
              <a:gd name="connsiteY1" fmla="*/ 0 h 563693"/>
              <a:gd name="connsiteX2" fmla="*/ 2044884 w 2044884"/>
              <a:gd name="connsiteY2" fmla="*/ 281847 h 563693"/>
              <a:gd name="connsiteX3" fmla="*/ 1778697 w 2044884"/>
              <a:gd name="connsiteY3" fmla="*/ 563693 h 563693"/>
              <a:gd name="connsiteX4" fmla="*/ 0 w 2044884"/>
              <a:gd name="connsiteY4" fmla="*/ 563693 h 563693"/>
              <a:gd name="connsiteX5" fmla="*/ 266188 w 2044884"/>
              <a:gd name="connsiteY5" fmla="*/ 281846 h 56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884" h="563693">
                <a:moveTo>
                  <a:pt x="1" y="0"/>
                </a:moveTo>
                <a:lnTo>
                  <a:pt x="1778697" y="0"/>
                </a:lnTo>
                <a:lnTo>
                  <a:pt x="2044884" y="281847"/>
                </a:lnTo>
                <a:lnTo>
                  <a:pt x="1778697" y="563693"/>
                </a:lnTo>
                <a:lnTo>
                  <a:pt x="0" y="563693"/>
                </a:lnTo>
                <a:lnTo>
                  <a:pt x="266188" y="281846"/>
                </a:lnTo>
                <a:close/>
              </a:path>
            </a:pathLst>
          </a:custGeom>
          <a:solidFill>
            <a:srgbClr val="CB2E2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grpSp>
        <p:nvGrpSpPr>
          <p:cNvPr id="18" name="组合 17"/>
          <p:cNvGrpSpPr/>
          <p:nvPr/>
        </p:nvGrpSpPr>
        <p:grpSpPr>
          <a:xfrm>
            <a:off x="1653370" y="1470478"/>
            <a:ext cx="221501" cy="281997"/>
            <a:chOff x="1605186" y="572440"/>
            <a:chExt cx="563562" cy="720725"/>
          </a:xfrm>
          <a:solidFill>
            <a:srgbClr val="2F2637"/>
          </a:solidFill>
          <a:effectLst/>
        </p:grpSpPr>
        <p:sp>
          <p:nvSpPr>
            <p:cNvPr id="1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sp>
          <p:nvSpPr>
            <p:cNvPr id="2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Times New Roman" panose="02020603050405020304" pitchFamily="18" charset="0"/>
                <a:ea typeface="方正颜宋简体_中" panose="02000000000000000000" pitchFamily="2" charset="-122"/>
              </a:endParaRPr>
            </a:p>
          </p:txBody>
        </p:sp>
      </p:grpSp>
      <p:sp>
        <p:nvSpPr>
          <p:cNvPr id="31" name="矩形 30"/>
          <p:cNvSpPr/>
          <p:nvPr/>
        </p:nvSpPr>
        <p:spPr>
          <a:xfrm>
            <a:off x="2881134" y="1507403"/>
            <a:ext cx="563806" cy="314271"/>
          </a:xfrm>
          <a:prstGeom prst="rect">
            <a:avLst/>
          </a:prstGeom>
          <a:effectLst/>
        </p:spPr>
        <p:txBody>
          <a:bodyPr wrap="square" lIns="67391" tIns="33696" rIns="67391" bIns="33696">
            <a:spAutoFit/>
          </a:bodyPr>
          <a:lstStyle/>
          <a:p>
            <a:r>
              <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CI</a:t>
            </a:r>
            <a:endParaRPr lang="zh-CN" altLang="en-US"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5" name="任意多边形 34"/>
          <p:cNvSpPr/>
          <p:nvPr/>
        </p:nvSpPr>
        <p:spPr>
          <a:xfrm>
            <a:off x="3782575" y="1411951"/>
            <a:ext cx="3905890" cy="505177"/>
          </a:xfrm>
          <a:custGeom>
            <a:avLst/>
            <a:gdLst>
              <a:gd name="connsiteX0" fmla="*/ 0 w 5290518"/>
              <a:gd name="connsiteY0" fmla="*/ 0 h 687359"/>
              <a:gd name="connsiteX1" fmla="*/ 4965933 w 5290518"/>
              <a:gd name="connsiteY1" fmla="*/ 0 h 687359"/>
              <a:gd name="connsiteX2" fmla="*/ 5290518 w 5290518"/>
              <a:gd name="connsiteY2" fmla="*/ 343680 h 687359"/>
              <a:gd name="connsiteX3" fmla="*/ 4965933 w 5290518"/>
              <a:gd name="connsiteY3" fmla="*/ 687359 h 687359"/>
              <a:gd name="connsiteX4" fmla="*/ 11383 w 5290518"/>
              <a:gd name="connsiteY4" fmla="*/ 687359 h 687359"/>
              <a:gd name="connsiteX5" fmla="*/ 330276 w 5290518"/>
              <a:gd name="connsiteY5" fmla="*/ 349706 h 6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0518" h="687359">
                <a:moveTo>
                  <a:pt x="0" y="0"/>
                </a:moveTo>
                <a:lnTo>
                  <a:pt x="4965933" y="0"/>
                </a:lnTo>
                <a:lnTo>
                  <a:pt x="5290518" y="343680"/>
                </a:lnTo>
                <a:lnTo>
                  <a:pt x="4965933" y="687359"/>
                </a:lnTo>
                <a:lnTo>
                  <a:pt x="11383" y="687359"/>
                </a:lnTo>
                <a:lnTo>
                  <a:pt x="330276" y="349706"/>
                </a:lnTo>
                <a:close/>
              </a:path>
            </a:pathLst>
          </a:cu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9" name="文本框 39"/>
          <p:cNvSpPr txBox="1"/>
          <p:nvPr/>
        </p:nvSpPr>
        <p:spPr>
          <a:xfrm>
            <a:off x="4068673" y="1553569"/>
            <a:ext cx="2330610" cy="221938"/>
          </a:xfrm>
          <a:prstGeom prst="rect">
            <a:avLst/>
          </a:prstGeom>
          <a:noFill/>
          <a:effectLst/>
        </p:spPr>
        <p:txBody>
          <a:bodyPr wrap="none" lIns="67391" tIns="33696" rIns="67391" bIns="33696" rtlCol="0">
            <a:spAutoFit/>
          </a:bodyPr>
          <a:lstStyle/>
          <a:p>
            <a:pPr>
              <a:spcBef>
                <a:spcPct val="0"/>
              </a:spcBef>
            </a:pPr>
            <a:r>
              <a:rPr lang="en-US" altLang="zh-CN" sz="1000" dirty="0">
                <a:latin typeface="微软雅黑" panose="020B0503020204020204" charset="-122"/>
                <a:ea typeface="微软雅黑" panose="020B0503020204020204" charset="-122"/>
              </a:rPr>
              <a:t>Continuous Integration</a:t>
            </a:r>
            <a:r>
              <a:rPr lang="zh-CN" altLang="en-US" sz="1000" dirty="0">
                <a:latin typeface="微软雅黑" panose="020B0503020204020204" charset="-122"/>
                <a:ea typeface="微软雅黑" panose="020B0503020204020204" charset="-122"/>
              </a:rPr>
              <a:t>，即持续集成</a:t>
            </a:r>
            <a:endParaRPr lang="en-US" altLang="en-US" sz="1000" dirty="0">
              <a:latin typeface="微软雅黑" panose="020B0503020204020204" charset="-122"/>
              <a:ea typeface="微软雅黑" panose="020B0503020204020204" charset="-122"/>
            </a:endParaRPr>
          </a:p>
        </p:txBody>
      </p:sp>
      <p:sp>
        <p:nvSpPr>
          <p:cNvPr id="40" name="矩形 39">
            <a:extLst>
              <a:ext uri="{FF2B5EF4-FFF2-40B4-BE49-F238E27FC236}">
                <a16:creationId xmlns:a16="http://schemas.microsoft.com/office/drawing/2014/main" id="{C35F42A9-BA1B-4937-9DFF-CC76C03C6C3F}"/>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Tree>
    <p:extLst>
      <p:ext uri="{BB962C8B-B14F-4D97-AF65-F5344CB8AC3E}">
        <p14:creationId xmlns:p14="http://schemas.microsoft.com/office/powerpoint/2010/main" val="3934612766"/>
      </p:ext>
    </p:extLst>
  </p:cSld>
  <p:clrMapOvr>
    <a:masterClrMapping/>
  </p:clrMapOvr>
  <mc:AlternateContent xmlns:mc="http://schemas.openxmlformats.org/markup-compatibility/2006">
    <mc:Choice xmlns:p14="http://schemas.microsoft.com/office/powerpoint/2010/main" Requires="p14">
      <p:transition spd="slow" p14:dur="2000" advTm="10832"/>
    </mc:Choice>
    <mc:Fallback>
      <p:transition spd="slow" advTm="1083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4) 复件 4\ba8d822b65905f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22" name="矩形 21"/>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23" name="矩形 22"/>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弧形 1"/>
          <p:cNvSpPr/>
          <p:nvPr/>
        </p:nvSpPr>
        <p:spPr>
          <a:xfrm>
            <a:off x="881577" y="1281971"/>
            <a:ext cx="1578492" cy="1552395"/>
          </a:xfrm>
          <a:prstGeom prst="arc">
            <a:avLst>
              <a:gd name="adj1" fmla="val 11839608"/>
              <a:gd name="adj2" fmla="val 20486289"/>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 name="椭圆 2"/>
          <p:cNvSpPr/>
          <p:nvPr/>
        </p:nvSpPr>
        <p:spPr>
          <a:xfrm>
            <a:off x="3256590" y="1250015"/>
            <a:ext cx="2339135" cy="2328592"/>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4" name="椭圆 3"/>
          <p:cNvSpPr/>
          <p:nvPr/>
        </p:nvSpPr>
        <p:spPr>
          <a:xfrm>
            <a:off x="1763325" y="179834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5" name="椭圆 4"/>
          <p:cNvSpPr/>
          <p:nvPr/>
        </p:nvSpPr>
        <p:spPr>
          <a:xfrm>
            <a:off x="389356"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6" name="椭圆 5"/>
          <p:cNvSpPr/>
          <p:nvPr/>
        </p:nvSpPr>
        <p:spPr>
          <a:xfrm>
            <a:off x="7299849" y="1814523"/>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7" name="椭圆 6"/>
          <p:cNvSpPr/>
          <p:nvPr/>
        </p:nvSpPr>
        <p:spPr>
          <a:xfrm>
            <a:off x="5925880" y="1830702"/>
            <a:ext cx="1237515" cy="1231937"/>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8" name="弧形 7"/>
          <p:cNvSpPr/>
          <p:nvPr/>
        </p:nvSpPr>
        <p:spPr>
          <a:xfrm flipV="1">
            <a:off x="6510603" y="2058168"/>
            <a:ext cx="1578492" cy="1552395"/>
          </a:xfrm>
          <a:prstGeom prst="arc">
            <a:avLst>
              <a:gd name="adj1" fmla="val 11839608"/>
              <a:gd name="adj2" fmla="val 20731723"/>
            </a:avLst>
          </a:prstGeom>
          <a:ln>
            <a:solidFill>
              <a:srgbClr val="EB193E"/>
            </a:solidFill>
          </a:ln>
        </p:spPr>
        <p:style>
          <a:lnRef idx="1">
            <a:schemeClr val="accent1"/>
          </a:lnRef>
          <a:fillRef idx="0">
            <a:schemeClr val="accent1"/>
          </a:fillRef>
          <a:effectRef idx="0">
            <a:schemeClr val="accent1"/>
          </a:effectRef>
          <a:fontRef idx="minor">
            <a:schemeClr val="tx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9" name="TextBox 8"/>
          <p:cNvSpPr txBox="1"/>
          <p:nvPr/>
        </p:nvSpPr>
        <p:spPr>
          <a:xfrm>
            <a:off x="481707"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55676" y="2190309"/>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495795" y="1994268"/>
            <a:ext cx="1860726" cy="904806"/>
          </a:xfrm>
          <a:prstGeom prst="rect">
            <a:avLst/>
          </a:prstGeom>
          <a:noFill/>
        </p:spPr>
        <p:txBody>
          <a:bodyPr wrap="none" lIns="89858" tIns="44929" rIns="89858" bIns="44929" rtlCol="0">
            <a:spAutoFit/>
          </a:bodyPr>
          <a:lstStyle/>
          <a:p>
            <a:r>
              <a:rPr lang="en-US" altLang="zh-CN" sz="5300" b="1" dirty="0">
                <a:solidFill>
                  <a:schemeClr val="bg1"/>
                </a:solidFill>
                <a:latin typeface="微软雅黑" panose="020B0503020204020204" pitchFamily="34" charset="-122"/>
                <a:ea typeface="微软雅黑" panose="020B0503020204020204" pitchFamily="34" charset="-122"/>
              </a:rPr>
              <a:t>2015</a:t>
            </a:r>
            <a:endParaRPr lang="zh-CN" altLang="en-US" sz="53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031089" y="217413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380420" y="2157950"/>
            <a:ext cx="1066329" cy="521623"/>
          </a:xfrm>
          <a:prstGeom prst="rect">
            <a:avLst/>
          </a:prstGeom>
          <a:noFill/>
        </p:spPr>
        <p:txBody>
          <a:bodyPr wrap="none" lIns="89858" tIns="44929" rIns="89858" bIns="44929"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2017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394874" y="3296354"/>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
        <p:nvSpPr>
          <p:cNvPr id="15" name="TextBox 14"/>
          <p:cNvSpPr txBox="1"/>
          <p:nvPr/>
        </p:nvSpPr>
        <p:spPr bwMode="auto">
          <a:xfrm>
            <a:off x="3348215" y="3649544"/>
            <a:ext cx="2247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a:t>
            </a:r>
          </a:p>
        </p:txBody>
      </p:sp>
      <p:sp>
        <p:nvSpPr>
          <p:cNvPr id="16" name="TextBox 15"/>
          <p:cNvSpPr txBox="1"/>
          <p:nvPr/>
        </p:nvSpPr>
        <p:spPr bwMode="auto">
          <a:xfrm>
            <a:off x="5869319" y="567711"/>
            <a:ext cx="2684510" cy="1198731"/>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这里输入简单的文字概述这里输入简单文字概述简单的文字概述这里输入简单的文字概述这里输入简单文字概述这里输入</a:t>
            </a:r>
          </a:p>
        </p:txBody>
      </p:sp>
    </p:spTree>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8098"/>
    </mc:Choice>
    <mc:Fallback xmlns="">
      <p:transition spd="slow" advTm="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ppt_x</p:attrName>
                                        </p:attrNameLst>
                                      </p:cBhvr>
                                      <p:tavLst>
                                        <p:tav tm="0">
                                          <p:val>
                                            <p:fltVal val="0.5"/>
                                          </p:val>
                                        </p:tav>
                                        <p:tav tm="100000">
                                          <p:val>
                                            <p:strVal val="#ppt_x"/>
                                          </p:val>
                                        </p:tav>
                                      </p:tavLst>
                                    </p:anim>
                                    <p:anim calcmode="lin" valueType="num">
                                      <p:cBhvr>
                                        <p:cTn id="16" dur="500" fill="hold"/>
                                        <p:tgtEl>
                                          <p:spTgt spid="7"/>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3" presetClass="entr" presetSubtype="52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ppt_x</p:attrName>
                                        </p:attrNameLst>
                                      </p:cBhvr>
                                      <p:tavLst>
                                        <p:tav tm="0">
                                          <p:val>
                                            <p:fltVal val="0.5"/>
                                          </p:val>
                                        </p:tav>
                                        <p:tav tm="100000">
                                          <p:val>
                                            <p:strVal val="#ppt_x"/>
                                          </p:val>
                                        </p:tav>
                                      </p:tavLst>
                                    </p:anim>
                                    <p:anim calcmode="lin" valueType="num">
                                      <p:cBhvr>
                                        <p:cTn id="29" dur="500" fill="hold"/>
                                        <p:tgtEl>
                                          <p:spTgt spid="5"/>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2500"/>
                            </p:stCondLst>
                            <p:childTnLst>
                              <p:par>
                                <p:cTn id="45" presetID="15"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3500"/>
                            </p:stCondLst>
                            <p:childTnLst>
                              <p:par>
                                <p:cTn id="52" presetID="23" presetClass="entr" presetSubtype="52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ppt_x</p:attrName>
                                        </p:attrNameLst>
                                      </p:cBhvr>
                                      <p:tavLst>
                                        <p:tav tm="0">
                                          <p:val>
                                            <p:fltVal val="0.5"/>
                                          </p:val>
                                        </p:tav>
                                        <p:tav tm="100000">
                                          <p:val>
                                            <p:strVal val="#ppt_x"/>
                                          </p:val>
                                        </p:tav>
                                      </p:tavLst>
                                    </p:anim>
                                    <p:anim calcmode="lin" valueType="num">
                                      <p:cBhvr>
                                        <p:cTn id="57" dur="500" fill="hold"/>
                                        <p:tgtEl>
                                          <p:spTgt spid="10"/>
                                        </p:tgtEl>
                                        <p:attrNameLst>
                                          <p:attrName>ppt_y</p:attrName>
                                        </p:attrNameLst>
                                      </p:cBhvr>
                                      <p:tavLst>
                                        <p:tav tm="0">
                                          <p:val>
                                            <p:fltVal val="0.5"/>
                                          </p:val>
                                        </p:tav>
                                        <p:tav tm="100000">
                                          <p:val>
                                            <p:strVal val="#ppt_y"/>
                                          </p:val>
                                        </p:tav>
                                      </p:tavLst>
                                    </p:anim>
                                  </p:childTnLst>
                                </p:cTn>
                              </p:par>
                              <p:par>
                                <p:cTn id="58" presetID="23" presetClass="entr" presetSubtype="52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 calcmode="lin" valueType="num">
                                      <p:cBhvr>
                                        <p:cTn id="62" dur="500" fill="hold"/>
                                        <p:tgtEl>
                                          <p:spTgt spid="12"/>
                                        </p:tgtEl>
                                        <p:attrNameLst>
                                          <p:attrName>ppt_x</p:attrName>
                                        </p:attrNameLst>
                                      </p:cBhvr>
                                      <p:tavLst>
                                        <p:tav tm="0">
                                          <p:val>
                                            <p:fltVal val="0.5"/>
                                          </p:val>
                                        </p:tav>
                                        <p:tav tm="100000">
                                          <p:val>
                                            <p:strVal val="#ppt_x"/>
                                          </p:val>
                                        </p:tav>
                                      </p:tavLst>
                                    </p:anim>
                                    <p:anim calcmode="lin" valueType="num">
                                      <p:cBhvr>
                                        <p:cTn id="63" dur="500" fill="hold"/>
                                        <p:tgtEl>
                                          <p:spTgt spid="12"/>
                                        </p:tgtEl>
                                        <p:attrNameLst>
                                          <p:attrName>ppt_y</p:attrName>
                                        </p:attrNameLst>
                                      </p:cBhvr>
                                      <p:tavLst>
                                        <p:tav tm="0">
                                          <p:val>
                                            <p:fltVal val="0.5"/>
                                          </p:val>
                                        </p:tav>
                                        <p:tav tm="100000">
                                          <p:val>
                                            <p:strVal val="#ppt_y"/>
                                          </p:val>
                                        </p:tav>
                                      </p:tavLst>
                                    </p:anim>
                                  </p:childTnLst>
                                </p:cTn>
                              </p:par>
                            </p:childTnLst>
                          </p:cTn>
                        </p:par>
                        <p:par>
                          <p:cTn id="64" fill="hold">
                            <p:stCondLst>
                              <p:cond delay="4000"/>
                            </p:stCondLst>
                            <p:childTnLst>
                              <p:par>
                                <p:cTn id="65" presetID="23" presetClass="entr" presetSubtype="528"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 calcmode="lin" valueType="num">
                                      <p:cBhvr>
                                        <p:cTn id="69" dur="500" fill="hold"/>
                                        <p:tgtEl>
                                          <p:spTgt spid="9"/>
                                        </p:tgtEl>
                                        <p:attrNameLst>
                                          <p:attrName>ppt_x</p:attrName>
                                        </p:attrNameLst>
                                      </p:cBhvr>
                                      <p:tavLst>
                                        <p:tav tm="0">
                                          <p:val>
                                            <p:fltVal val="0.5"/>
                                          </p:val>
                                        </p:tav>
                                        <p:tav tm="100000">
                                          <p:val>
                                            <p:strVal val="#ppt_x"/>
                                          </p:val>
                                        </p:tav>
                                      </p:tavLst>
                                    </p:anim>
                                    <p:anim calcmode="lin" valueType="num">
                                      <p:cBhvr>
                                        <p:cTn id="70" dur="500" fill="hold"/>
                                        <p:tgtEl>
                                          <p:spTgt spid="9"/>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ppt_x</p:attrName>
                                        </p:attrNameLst>
                                      </p:cBhvr>
                                      <p:tavLst>
                                        <p:tav tm="0">
                                          <p:val>
                                            <p:fltVal val="0.5"/>
                                          </p:val>
                                        </p:tav>
                                        <p:tav tm="100000">
                                          <p:val>
                                            <p:strVal val="#ppt_x"/>
                                          </p:val>
                                        </p:tav>
                                      </p:tavLst>
                                    </p:anim>
                                    <p:anim calcmode="lin" valueType="num">
                                      <p:cBhvr>
                                        <p:cTn id="76" dur="500" fill="hold"/>
                                        <p:tgtEl>
                                          <p:spTgt spid="13"/>
                                        </p:tgtEl>
                                        <p:attrNameLst>
                                          <p:attrName>ppt_y</p:attrName>
                                        </p:attrNameLst>
                                      </p:cBhvr>
                                      <p:tavLst>
                                        <p:tav tm="0">
                                          <p:val>
                                            <p:fltVal val="0.5"/>
                                          </p:val>
                                        </p:tav>
                                        <p:tav tm="100000">
                                          <p:val>
                                            <p:strVal val="#ppt_y"/>
                                          </p:val>
                                        </p:tav>
                                      </p:tavLst>
                                    </p:anim>
                                  </p:childTnLst>
                                </p:cTn>
                              </p:par>
                            </p:childTnLst>
                          </p:cTn>
                        </p:par>
                        <p:par>
                          <p:cTn id="77" fill="hold">
                            <p:stCondLst>
                              <p:cond delay="4500"/>
                            </p:stCondLst>
                            <p:childTnLst>
                              <p:par>
                                <p:cTn id="78" presetID="42"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childTnLst>
                          </p:cTn>
                        </p:par>
                        <p:par>
                          <p:cTn id="83" fill="hold">
                            <p:stCondLst>
                              <p:cond delay="5500"/>
                            </p:stCondLst>
                            <p:childTnLst>
                              <p:par>
                                <p:cTn id="84" presetID="42"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6500"/>
                            </p:stCondLst>
                            <p:childTnLst>
                              <p:par>
                                <p:cTn id="90" presetID="42" presetClass="entr" presetSubtype="0" fill="hold" grpId="0"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4) 复件 4\ba8d822b65905f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2" y="-17461"/>
            <a:ext cx="4925988" cy="2770868"/>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1316261" y="667953"/>
            <a:ext cx="7704856" cy="424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33" name="矩形 32"/>
          <p:cNvSpPr/>
          <p:nvPr/>
        </p:nvSpPr>
        <p:spPr>
          <a:xfrm>
            <a:off x="1316261" y="298621"/>
            <a:ext cx="203132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单击添加文字标题</a:t>
            </a:r>
          </a:p>
        </p:txBody>
      </p:sp>
      <p:sp>
        <p:nvSpPr>
          <p:cNvPr id="34" name="矩形 33"/>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2" name="组合 1"/>
          <p:cNvGrpSpPr/>
          <p:nvPr/>
        </p:nvGrpSpPr>
        <p:grpSpPr>
          <a:xfrm>
            <a:off x="4922113" y="1798331"/>
            <a:ext cx="845281" cy="2174248"/>
            <a:chOff x="5020137" y="1827564"/>
            <a:chExt cx="858698" cy="2218760"/>
          </a:xfrm>
          <a:solidFill>
            <a:srgbClr val="EB193E"/>
          </a:solidFill>
        </p:grpSpPr>
        <p:sp>
          <p:nvSpPr>
            <p:cNvPr id="3" name="Freeform 6"/>
            <p:cNvSpPr>
              <a:spLocks/>
            </p:cNvSpPr>
            <p:nvPr/>
          </p:nvSpPr>
          <p:spPr bwMode="auto">
            <a:xfrm>
              <a:off x="5020137"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00" dirty="0">
                <a:latin typeface="Times New Roman" panose="02020603050405020304" pitchFamily="18" charset="0"/>
                <a:ea typeface="方正颜宋简体_中" panose="02000000000000000000" pitchFamily="2" charset="-122"/>
              </a:endParaRPr>
            </a:p>
          </p:txBody>
        </p:sp>
        <p:sp>
          <p:nvSpPr>
            <p:cNvPr id="4" name="Freeform 5"/>
            <p:cNvSpPr>
              <a:spLocks/>
            </p:cNvSpPr>
            <p:nvPr/>
          </p:nvSpPr>
          <p:spPr bwMode="auto">
            <a:xfrm>
              <a:off x="5228338" y="1827564"/>
              <a:ext cx="442296" cy="353123"/>
            </a:xfrm>
            <a:custGeom>
              <a:avLst/>
              <a:gdLst>
                <a:gd name="T0" fmla="*/ 2448 w 2480"/>
                <a:gd name="T1" fmla="*/ 50 h 1980"/>
                <a:gd name="T2" fmla="*/ 2352 w 2480"/>
                <a:gd name="T3" fmla="*/ 162 h 1980"/>
                <a:gd name="T4" fmla="*/ 2184 w 2480"/>
                <a:gd name="T5" fmla="*/ 280 h 1980"/>
                <a:gd name="T6" fmla="*/ 2072 w 2480"/>
                <a:gd name="T7" fmla="*/ 324 h 1980"/>
                <a:gd name="T8" fmla="*/ 1938 w 2480"/>
                <a:gd name="T9" fmla="*/ 350 h 1980"/>
                <a:gd name="T10" fmla="*/ 1832 w 2480"/>
                <a:gd name="T11" fmla="*/ 252 h 1980"/>
                <a:gd name="T12" fmla="*/ 1670 w 2480"/>
                <a:gd name="T13" fmla="*/ 150 h 1980"/>
                <a:gd name="T14" fmla="*/ 1488 w 2480"/>
                <a:gd name="T15" fmla="*/ 82 h 1980"/>
                <a:gd name="T16" fmla="*/ 1290 w 2480"/>
                <a:gd name="T17" fmla="*/ 52 h 1980"/>
                <a:gd name="T18" fmla="*/ 1138 w 2480"/>
                <a:gd name="T19" fmla="*/ 56 h 1980"/>
                <a:gd name="T20" fmla="*/ 944 w 2480"/>
                <a:gd name="T21" fmla="*/ 96 h 1980"/>
                <a:gd name="T22" fmla="*/ 768 w 2480"/>
                <a:gd name="T23" fmla="*/ 174 h 1980"/>
                <a:gd name="T24" fmla="*/ 610 w 2480"/>
                <a:gd name="T25" fmla="*/ 284 h 1980"/>
                <a:gd name="T26" fmla="*/ 506 w 2480"/>
                <a:gd name="T27" fmla="*/ 344 h 1980"/>
                <a:gd name="T28" fmla="*/ 378 w 2480"/>
                <a:gd name="T29" fmla="*/ 314 h 1980"/>
                <a:gd name="T30" fmla="*/ 246 w 2480"/>
                <a:gd name="T31" fmla="*/ 252 h 1980"/>
                <a:gd name="T32" fmla="*/ 96 w 2480"/>
                <a:gd name="T33" fmla="*/ 130 h 1980"/>
                <a:gd name="T34" fmla="*/ 8 w 2480"/>
                <a:gd name="T35" fmla="*/ 14 h 1980"/>
                <a:gd name="T36" fmla="*/ 4 w 2480"/>
                <a:gd name="T37" fmla="*/ 62 h 1980"/>
                <a:gd name="T38" fmla="*/ 24 w 2480"/>
                <a:gd name="T39" fmla="*/ 176 h 1980"/>
                <a:gd name="T40" fmla="*/ 110 w 2480"/>
                <a:gd name="T41" fmla="*/ 358 h 1980"/>
                <a:gd name="T42" fmla="*/ 228 w 2480"/>
                <a:gd name="T43" fmla="*/ 488 h 1980"/>
                <a:gd name="T44" fmla="*/ 348 w 2480"/>
                <a:gd name="T45" fmla="*/ 572 h 1980"/>
                <a:gd name="T46" fmla="*/ 332 w 2480"/>
                <a:gd name="T47" fmla="*/ 686 h 1980"/>
                <a:gd name="T48" fmla="*/ 282 w 2480"/>
                <a:gd name="T49" fmla="*/ 900 h 1980"/>
                <a:gd name="T50" fmla="*/ 276 w 2480"/>
                <a:gd name="T51" fmla="*/ 1064 h 1980"/>
                <a:gd name="T52" fmla="*/ 306 w 2480"/>
                <a:gd name="T53" fmla="*/ 1256 h 1980"/>
                <a:gd name="T54" fmla="*/ 370 w 2480"/>
                <a:gd name="T55" fmla="*/ 1434 h 1980"/>
                <a:gd name="T56" fmla="*/ 466 w 2480"/>
                <a:gd name="T57" fmla="*/ 1592 h 1980"/>
                <a:gd name="T58" fmla="*/ 590 w 2480"/>
                <a:gd name="T59" fmla="*/ 1728 h 1980"/>
                <a:gd name="T60" fmla="*/ 740 w 2480"/>
                <a:gd name="T61" fmla="*/ 1840 h 1980"/>
                <a:gd name="T62" fmla="*/ 908 w 2480"/>
                <a:gd name="T63" fmla="*/ 1922 h 1980"/>
                <a:gd name="T64" fmla="*/ 1092 w 2480"/>
                <a:gd name="T65" fmla="*/ 1968 h 1980"/>
                <a:gd name="T66" fmla="*/ 1240 w 2480"/>
                <a:gd name="T67" fmla="*/ 1980 h 1980"/>
                <a:gd name="T68" fmla="*/ 1434 w 2480"/>
                <a:gd name="T69" fmla="*/ 1960 h 1980"/>
                <a:gd name="T70" fmla="*/ 1616 w 2480"/>
                <a:gd name="T71" fmla="*/ 1904 h 1980"/>
                <a:gd name="T72" fmla="*/ 1780 w 2480"/>
                <a:gd name="T73" fmla="*/ 1814 h 1980"/>
                <a:gd name="T74" fmla="*/ 1922 w 2480"/>
                <a:gd name="T75" fmla="*/ 1696 h 1980"/>
                <a:gd name="T76" fmla="*/ 2040 w 2480"/>
                <a:gd name="T77" fmla="*/ 1554 h 1980"/>
                <a:gd name="T78" fmla="*/ 2128 w 2480"/>
                <a:gd name="T79" fmla="*/ 1390 h 1980"/>
                <a:gd name="T80" fmla="*/ 2184 w 2480"/>
                <a:gd name="T81" fmla="*/ 1210 h 1980"/>
                <a:gd name="T82" fmla="*/ 2204 w 2480"/>
                <a:gd name="T83" fmla="*/ 1014 h 1980"/>
                <a:gd name="T84" fmla="*/ 2190 w 2480"/>
                <a:gd name="T85" fmla="*/ 846 h 1980"/>
                <a:gd name="T86" fmla="*/ 2126 w 2480"/>
                <a:gd name="T87" fmla="*/ 634 h 1980"/>
                <a:gd name="T88" fmla="*/ 2160 w 2480"/>
                <a:gd name="T89" fmla="*/ 554 h 1980"/>
                <a:gd name="T90" fmla="*/ 2282 w 2480"/>
                <a:gd name="T91" fmla="*/ 460 h 1980"/>
                <a:gd name="T92" fmla="*/ 2394 w 2480"/>
                <a:gd name="T93" fmla="*/ 318 h 1980"/>
                <a:gd name="T94" fmla="*/ 2462 w 2480"/>
                <a:gd name="T95" fmla="*/ 150 h 1980"/>
                <a:gd name="T96" fmla="*/ 2478 w 2480"/>
                <a:gd name="T97" fmla="*/ 32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0" h="1980">
                  <a:moveTo>
                    <a:pt x="2480" y="0"/>
                  </a:moveTo>
                  <a:lnTo>
                    <a:pt x="2480" y="0"/>
                  </a:lnTo>
                  <a:lnTo>
                    <a:pt x="2472" y="14"/>
                  </a:lnTo>
                  <a:lnTo>
                    <a:pt x="2448" y="50"/>
                  </a:lnTo>
                  <a:lnTo>
                    <a:pt x="2432" y="74"/>
                  </a:lnTo>
                  <a:lnTo>
                    <a:pt x="2410" y="102"/>
                  </a:lnTo>
                  <a:lnTo>
                    <a:pt x="2384" y="130"/>
                  </a:lnTo>
                  <a:lnTo>
                    <a:pt x="2352" y="162"/>
                  </a:lnTo>
                  <a:lnTo>
                    <a:pt x="2318" y="192"/>
                  </a:lnTo>
                  <a:lnTo>
                    <a:pt x="2278" y="224"/>
                  </a:lnTo>
                  <a:lnTo>
                    <a:pt x="2234" y="252"/>
                  </a:lnTo>
                  <a:lnTo>
                    <a:pt x="2184" y="280"/>
                  </a:lnTo>
                  <a:lnTo>
                    <a:pt x="2158" y="292"/>
                  </a:lnTo>
                  <a:lnTo>
                    <a:pt x="2130" y="304"/>
                  </a:lnTo>
                  <a:lnTo>
                    <a:pt x="2102" y="314"/>
                  </a:lnTo>
                  <a:lnTo>
                    <a:pt x="2072" y="324"/>
                  </a:lnTo>
                  <a:lnTo>
                    <a:pt x="2040" y="332"/>
                  </a:lnTo>
                  <a:lnTo>
                    <a:pt x="2008" y="340"/>
                  </a:lnTo>
                  <a:lnTo>
                    <a:pt x="1974" y="344"/>
                  </a:lnTo>
                  <a:lnTo>
                    <a:pt x="1938" y="350"/>
                  </a:lnTo>
                  <a:lnTo>
                    <a:pt x="1938" y="350"/>
                  </a:lnTo>
                  <a:lnTo>
                    <a:pt x="1904" y="316"/>
                  </a:lnTo>
                  <a:lnTo>
                    <a:pt x="1868" y="284"/>
                  </a:lnTo>
                  <a:lnTo>
                    <a:pt x="1832" y="252"/>
                  </a:lnTo>
                  <a:lnTo>
                    <a:pt x="1794" y="224"/>
                  </a:lnTo>
                  <a:lnTo>
                    <a:pt x="1754" y="198"/>
                  </a:lnTo>
                  <a:lnTo>
                    <a:pt x="1712" y="174"/>
                  </a:lnTo>
                  <a:lnTo>
                    <a:pt x="1670" y="150"/>
                  </a:lnTo>
                  <a:lnTo>
                    <a:pt x="1626" y="130"/>
                  </a:lnTo>
                  <a:lnTo>
                    <a:pt x="1580" y="112"/>
                  </a:lnTo>
                  <a:lnTo>
                    <a:pt x="1534" y="96"/>
                  </a:lnTo>
                  <a:lnTo>
                    <a:pt x="1488" y="82"/>
                  </a:lnTo>
                  <a:lnTo>
                    <a:pt x="1440" y="70"/>
                  </a:lnTo>
                  <a:lnTo>
                    <a:pt x="1390" y="62"/>
                  </a:lnTo>
                  <a:lnTo>
                    <a:pt x="1342" y="56"/>
                  </a:lnTo>
                  <a:lnTo>
                    <a:pt x="1290" y="52"/>
                  </a:lnTo>
                  <a:lnTo>
                    <a:pt x="1240" y="50"/>
                  </a:lnTo>
                  <a:lnTo>
                    <a:pt x="1240" y="50"/>
                  </a:lnTo>
                  <a:lnTo>
                    <a:pt x="1188" y="52"/>
                  </a:lnTo>
                  <a:lnTo>
                    <a:pt x="1138" y="56"/>
                  </a:lnTo>
                  <a:lnTo>
                    <a:pt x="1088" y="62"/>
                  </a:lnTo>
                  <a:lnTo>
                    <a:pt x="1040" y="70"/>
                  </a:lnTo>
                  <a:lnTo>
                    <a:pt x="992" y="82"/>
                  </a:lnTo>
                  <a:lnTo>
                    <a:pt x="944" y="96"/>
                  </a:lnTo>
                  <a:lnTo>
                    <a:pt x="898" y="112"/>
                  </a:lnTo>
                  <a:lnTo>
                    <a:pt x="854" y="130"/>
                  </a:lnTo>
                  <a:lnTo>
                    <a:pt x="810" y="150"/>
                  </a:lnTo>
                  <a:lnTo>
                    <a:pt x="768" y="174"/>
                  </a:lnTo>
                  <a:lnTo>
                    <a:pt x="726" y="198"/>
                  </a:lnTo>
                  <a:lnTo>
                    <a:pt x="686" y="224"/>
                  </a:lnTo>
                  <a:lnTo>
                    <a:pt x="648" y="252"/>
                  </a:lnTo>
                  <a:lnTo>
                    <a:pt x="610" y="284"/>
                  </a:lnTo>
                  <a:lnTo>
                    <a:pt x="576" y="316"/>
                  </a:lnTo>
                  <a:lnTo>
                    <a:pt x="542" y="350"/>
                  </a:lnTo>
                  <a:lnTo>
                    <a:pt x="542" y="350"/>
                  </a:lnTo>
                  <a:lnTo>
                    <a:pt x="506" y="344"/>
                  </a:lnTo>
                  <a:lnTo>
                    <a:pt x="472" y="340"/>
                  </a:lnTo>
                  <a:lnTo>
                    <a:pt x="440" y="332"/>
                  </a:lnTo>
                  <a:lnTo>
                    <a:pt x="408" y="324"/>
                  </a:lnTo>
                  <a:lnTo>
                    <a:pt x="378" y="314"/>
                  </a:lnTo>
                  <a:lnTo>
                    <a:pt x="348" y="304"/>
                  </a:lnTo>
                  <a:lnTo>
                    <a:pt x="322" y="292"/>
                  </a:lnTo>
                  <a:lnTo>
                    <a:pt x="294" y="280"/>
                  </a:lnTo>
                  <a:lnTo>
                    <a:pt x="246" y="252"/>
                  </a:lnTo>
                  <a:lnTo>
                    <a:pt x="202" y="224"/>
                  </a:lnTo>
                  <a:lnTo>
                    <a:pt x="162" y="192"/>
                  </a:lnTo>
                  <a:lnTo>
                    <a:pt x="126" y="162"/>
                  </a:lnTo>
                  <a:lnTo>
                    <a:pt x="96" y="130"/>
                  </a:lnTo>
                  <a:lnTo>
                    <a:pt x="70" y="102"/>
                  </a:lnTo>
                  <a:lnTo>
                    <a:pt x="48" y="74"/>
                  </a:lnTo>
                  <a:lnTo>
                    <a:pt x="30" y="50"/>
                  </a:lnTo>
                  <a:lnTo>
                    <a:pt x="8" y="14"/>
                  </a:lnTo>
                  <a:lnTo>
                    <a:pt x="0" y="0"/>
                  </a:lnTo>
                  <a:lnTo>
                    <a:pt x="0" y="0"/>
                  </a:lnTo>
                  <a:lnTo>
                    <a:pt x="2" y="32"/>
                  </a:lnTo>
                  <a:lnTo>
                    <a:pt x="4" y="62"/>
                  </a:lnTo>
                  <a:lnTo>
                    <a:pt x="8" y="92"/>
                  </a:lnTo>
                  <a:lnTo>
                    <a:pt x="12" y="122"/>
                  </a:lnTo>
                  <a:lnTo>
                    <a:pt x="18" y="150"/>
                  </a:lnTo>
                  <a:lnTo>
                    <a:pt x="24" y="176"/>
                  </a:lnTo>
                  <a:lnTo>
                    <a:pt x="42" y="226"/>
                  </a:lnTo>
                  <a:lnTo>
                    <a:pt x="62" y="274"/>
                  </a:lnTo>
                  <a:lnTo>
                    <a:pt x="84" y="318"/>
                  </a:lnTo>
                  <a:lnTo>
                    <a:pt x="110" y="358"/>
                  </a:lnTo>
                  <a:lnTo>
                    <a:pt x="138" y="396"/>
                  </a:lnTo>
                  <a:lnTo>
                    <a:pt x="168" y="430"/>
                  </a:lnTo>
                  <a:lnTo>
                    <a:pt x="198" y="460"/>
                  </a:lnTo>
                  <a:lnTo>
                    <a:pt x="228" y="488"/>
                  </a:lnTo>
                  <a:lnTo>
                    <a:pt x="260" y="512"/>
                  </a:lnTo>
                  <a:lnTo>
                    <a:pt x="290" y="534"/>
                  </a:lnTo>
                  <a:lnTo>
                    <a:pt x="320" y="554"/>
                  </a:lnTo>
                  <a:lnTo>
                    <a:pt x="348" y="572"/>
                  </a:lnTo>
                  <a:lnTo>
                    <a:pt x="376" y="586"/>
                  </a:lnTo>
                  <a:lnTo>
                    <a:pt x="376" y="586"/>
                  </a:lnTo>
                  <a:lnTo>
                    <a:pt x="352" y="634"/>
                  </a:lnTo>
                  <a:lnTo>
                    <a:pt x="332" y="686"/>
                  </a:lnTo>
                  <a:lnTo>
                    <a:pt x="316" y="738"/>
                  </a:lnTo>
                  <a:lnTo>
                    <a:pt x="300" y="790"/>
                  </a:lnTo>
                  <a:lnTo>
                    <a:pt x="290" y="846"/>
                  </a:lnTo>
                  <a:lnTo>
                    <a:pt x="282" y="900"/>
                  </a:lnTo>
                  <a:lnTo>
                    <a:pt x="276" y="958"/>
                  </a:lnTo>
                  <a:lnTo>
                    <a:pt x="274" y="1014"/>
                  </a:lnTo>
                  <a:lnTo>
                    <a:pt x="274" y="1014"/>
                  </a:lnTo>
                  <a:lnTo>
                    <a:pt x="276" y="1064"/>
                  </a:lnTo>
                  <a:lnTo>
                    <a:pt x="280" y="1114"/>
                  </a:lnTo>
                  <a:lnTo>
                    <a:pt x="286" y="1162"/>
                  </a:lnTo>
                  <a:lnTo>
                    <a:pt x="294" y="1210"/>
                  </a:lnTo>
                  <a:lnTo>
                    <a:pt x="306" y="1256"/>
                  </a:lnTo>
                  <a:lnTo>
                    <a:pt x="318" y="1302"/>
                  </a:lnTo>
                  <a:lnTo>
                    <a:pt x="334" y="1346"/>
                  </a:lnTo>
                  <a:lnTo>
                    <a:pt x="350" y="1390"/>
                  </a:lnTo>
                  <a:lnTo>
                    <a:pt x="370" y="1434"/>
                  </a:lnTo>
                  <a:lnTo>
                    <a:pt x="392" y="1474"/>
                  </a:lnTo>
                  <a:lnTo>
                    <a:pt x="414" y="1516"/>
                  </a:lnTo>
                  <a:lnTo>
                    <a:pt x="440" y="1554"/>
                  </a:lnTo>
                  <a:lnTo>
                    <a:pt x="466" y="1592"/>
                  </a:lnTo>
                  <a:lnTo>
                    <a:pt x="496" y="1628"/>
                  </a:lnTo>
                  <a:lnTo>
                    <a:pt x="526" y="1664"/>
                  </a:lnTo>
                  <a:lnTo>
                    <a:pt x="558" y="1696"/>
                  </a:lnTo>
                  <a:lnTo>
                    <a:pt x="590" y="1728"/>
                  </a:lnTo>
                  <a:lnTo>
                    <a:pt x="626" y="1760"/>
                  </a:lnTo>
                  <a:lnTo>
                    <a:pt x="662" y="1788"/>
                  </a:lnTo>
                  <a:lnTo>
                    <a:pt x="700" y="1814"/>
                  </a:lnTo>
                  <a:lnTo>
                    <a:pt x="740" y="1840"/>
                  </a:lnTo>
                  <a:lnTo>
                    <a:pt x="780" y="1864"/>
                  </a:lnTo>
                  <a:lnTo>
                    <a:pt x="822" y="1884"/>
                  </a:lnTo>
                  <a:lnTo>
                    <a:pt x="864" y="1904"/>
                  </a:lnTo>
                  <a:lnTo>
                    <a:pt x="908" y="1922"/>
                  </a:lnTo>
                  <a:lnTo>
                    <a:pt x="952" y="1936"/>
                  </a:lnTo>
                  <a:lnTo>
                    <a:pt x="998" y="1950"/>
                  </a:lnTo>
                  <a:lnTo>
                    <a:pt x="1046" y="1960"/>
                  </a:lnTo>
                  <a:lnTo>
                    <a:pt x="1092" y="1968"/>
                  </a:lnTo>
                  <a:lnTo>
                    <a:pt x="1140" y="1974"/>
                  </a:lnTo>
                  <a:lnTo>
                    <a:pt x="1190" y="1978"/>
                  </a:lnTo>
                  <a:lnTo>
                    <a:pt x="1240" y="1980"/>
                  </a:lnTo>
                  <a:lnTo>
                    <a:pt x="1240" y="1980"/>
                  </a:lnTo>
                  <a:lnTo>
                    <a:pt x="1290" y="1978"/>
                  </a:lnTo>
                  <a:lnTo>
                    <a:pt x="1338" y="1974"/>
                  </a:lnTo>
                  <a:lnTo>
                    <a:pt x="1386" y="1968"/>
                  </a:lnTo>
                  <a:lnTo>
                    <a:pt x="1434" y="1960"/>
                  </a:lnTo>
                  <a:lnTo>
                    <a:pt x="1480" y="1950"/>
                  </a:lnTo>
                  <a:lnTo>
                    <a:pt x="1526" y="1936"/>
                  </a:lnTo>
                  <a:lnTo>
                    <a:pt x="1572" y="1922"/>
                  </a:lnTo>
                  <a:lnTo>
                    <a:pt x="1616" y="1904"/>
                  </a:lnTo>
                  <a:lnTo>
                    <a:pt x="1658" y="1884"/>
                  </a:lnTo>
                  <a:lnTo>
                    <a:pt x="1700" y="1864"/>
                  </a:lnTo>
                  <a:lnTo>
                    <a:pt x="1740" y="1840"/>
                  </a:lnTo>
                  <a:lnTo>
                    <a:pt x="1780" y="1814"/>
                  </a:lnTo>
                  <a:lnTo>
                    <a:pt x="1816" y="1788"/>
                  </a:lnTo>
                  <a:lnTo>
                    <a:pt x="1854" y="1760"/>
                  </a:lnTo>
                  <a:lnTo>
                    <a:pt x="1888" y="1728"/>
                  </a:lnTo>
                  <a:lnTo>
                    <a:pt x="1922" y="1696"/>
                  </a:lnTo>
                  <a:lnTo>
                    <a:pt x="1954" y="1664"/>
                  </a:lnTo>
                  <a:lnTo>
                    <a:pt x="1984" y="1628"/>
                  </a:lnTo>
                  <a:lnTo>
                    <a:pt x="2012" y="1592"/>
                  </a:lnTo>
                  <a:lnTo>
                    <a:pt x="2040" y="1554"/>
                  </a:lnTo>
                  <a:lnTo>
                    <a:pt x="2064" y="1516"/>
                  </a:lnTo>
                  <a:lnTo>
                    <a:pt x="2088" y="1474"/>
                  </a:lnTo>
                  <a:lnTo>
                    <a:pt x="2110" y="1434"/>
                  </a:lnTo>
                  <a:lnTo>
                    <a:pt x="2128" y="1390"/>
                  </a:lnTo>
                  <a:lnTo>
                    <a:pt x="2146" y="1346"/>
                  </a:lnTo>
                  <a:lnTo>
                    <a:pt x="2162" y="1302"/>
                  </a:lnTo>
                  <a:lnTo>
                    <a:pt x="2174" y="1256"/>
                  </a:lnTo>
                  <a:lnTo>
                    <a:pt x="2184" y="1210"/>
                  </a:lnTo>
                  <a:lnTo>
                    <a:pt x="2194" y="1162"/>
                  </a:lnTo>
                  <a:lnTo>
                    <a:pt x="2200" y="1114"/>
                  </a:lnTo>
                  <a:lnTo>
                    <a:pt x="2204" y="1064"/>
                  </a:lnTo>
                  <a:lnTo>
                    <a:pt x="2204" y="1014"/>
                  </a:lnTo>
                  <a:lnTo>
                    <a:pt x="2204" y="1014"/>
                  </a:lnTo>
                  <a:lnTo>
                    <a:pt x="2202" y="958"/>
                  </a:lnTo>
                  <a:lnTo>
                    <a:pt x="2198" y="900"/>
                  </a:lnTo>
                  <a:lnTo>
                    <a:pt x="2190" y="846"/>
                  </a:lnTo>
                  <a:lnTo>
                    <a:pt x="2178" y="790"/>
                  </a:lnTo>
                  <a:lnTo>
                    <a:pt x="2164" y="738"/>
                  </a:lnTo>
                  <a:lnTo>
                    <a:pt x="2146" y="686"/>
                  </a:lnTo>
                  <a:lnTo>
                    <a:pt x="2126" y="634"/>
                  </a:lnTo>
                  <a:lnTo>
                    <a:pt x="2104" y="586"/>
                  </a:lnTo>
                  <a:lnTo>
                    <a:pt x="2104" y="586"/>
                  </a:lnTo>
                  <a:lnTo>
                    <a:pt x="2130" y="572"/>
                  </a:lnTo>
                  <a:lnTo>
                    <a:pt x="2160" y="554"/>
                  </a:lnTo>
                  <a:lnTo>
                    <a:pt x="2188" y="534"/>
                  </a:lnTo>
                  <a:lnTo>
                    <a:pt x="2220" y="512"/>
                  </a:lnTo>
                  <a:lnTo>
                    <a:pt x="2250" y="488"/>
                  </a:lnTo>
                  <a:lnTo>
                    <a:pt x="2282" y="460"/>
                  </a:lnTo>
                  <a:lnTo>
                    <a:pt x="2312" y="430"/>
                  </a:lnTo>
                  <a:lnTo>
                    <a:pt x="2340" y="396"/>
                  </a:lnTo>
                  <a:lnTo>
                    <a:pt x="2368" y="358"/>
                  </a:lnTo>
                  <a:lnTo>
                    <a:pt x="2394" y="318"/>
                  </a:lnTo>
                  <a:lnTo>
                    <a:pt x="2418" y="274"/>
                  </a:lnTo>
                  <a:lnTo>
                    <a:pt x="2438" y="226"/>
                  </a:lnTo>
                  <a:lnTo>
                    <a:pt x="2454" y="176"/>
                  </a:lnTo>
                  <a:lnTo>
                    <a:pt x="2462" y="150"/>
                  </a:lnTo>
                  <a:lnTo>
                    <a:pt x="2468" y="122"/>
                  </a:lnTo>
                  <a:lnTo>
                    <a:pt x="2472" y="92"/>
                  </a:lnTo>
                  <a:lnTo>
                    <a:pt x="2476" y="62"/>
                  </a:lnTo>
                  <a:lnTo>
                    <a:pt x="2478" y="32"/>
                  </a:lnTo>
                  <a:lnTo>
                    <a:pt x="2480" y="0"/>
                  </a:lnTo>
                  <a:lnTo>
                    <a:pt x="24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00" dirty="0">
                <a:latin typeface="Times New Roman" panose="02020603050405020304" pitchFamily="18" charset="0"/>
                <a:ea typeface="方正颜宋简体_中" panose="02000000000000000000" pitchFamily="2" charset="-122"/>
              </a:endParaRPr>
            </a:p>
          </p:txBody>
        </p:sp>
      </p:grpSp>
      <p:grpSp>
        <p:nvGrpSpPr>
          <p:cNvPr id="5" name="组合 4"/>
          <p:cNvGrpSpPr/>
          <p:nvPr/>
        </p:nvGrpSpPr>
        <p:grpSpPr>
          <a:xfrm>
            <a:off x="3233734" y="1641525"/>
            <a:ext cx="845281" cy="2331055"/>
            <a:chOff x="3304959" y="1667547"/>
            <a:chExt cx="858698" cy="2378777"/>
          </a:xfrm>
          <a:solidFill>
            <a:srgbClr val="EB193E"/>
          </a:solidFill>
        </p:grpSpPr>
        <p:sp>
          <p:nvSpPr>
            <p:cNvPr id="6" name="Freeform 6"/>
            <p:cNvSpPr>
              <a:spLocks noEditPoints="1"/>
            </p:cNvSpPr>
            <p:nvPr/>
          </p:nvSpPr>
          <p:spPr bwMode="auto">
            <a:xfrm flipH="1">
              <a:off x="3542202" y="1667547"/>
              <a:ext cx="384213" cy="106241"/>
            </a:xfrm>
            <a:custGeom>
              <a:avLst/>
              <a:gdLst>
                <a:gd name="T0" fmla="*/ 948 w 2112"/>
                <a:gd name="T1" fmla="*/ 2 h 584"/>
                <a:gd name="T2" fmla="*/ 644 w 2112"/>
                <a:gd name="T3" fmla="*/ 24 h 584"/>
                <a:gd name="T4" fmla="*/ 384 w 2112"/>
                <a:gd name="T5" fmla="*/ 66 h 584"/>
                <a:gd name="T6" fmla="*/ 180 w 2112"/>
                <a:gd name="T7" fmla="*/ 128 h 584"/>
                <a:gd name="T8" fmla="*/ 82 w 2112"/>
                <a:gd name="T9" fmla="*/ 178 h 584"/>
                <a:gd name="T10" fmla="*/ 32 w 2112"/>
                <a:gd name="T11" fmla="*/ 220 h 584"/>
                <a:gd name="T12" fmla="*/ 4 w 2112"/>
                <a:gd name="T13" fmla="*/ 262 h 584"/>
                <a:gd name="T14" fmla="*/ 0 w 2112"/>
                <a:gd name="T15" fmla="*/ 292 h 584"/>
                <a:gd name="T16" fmla="*/ 12 w 2112"/>
                <a:gd name="T17" fmla="*/ 336 h 584"/>
                <a:gd name="T18" fmla="*/ 46 w 2112"/>
                <a:gd name="T19" fmla="*/ 380 h 584"/>
                <a:gd name="T20" fmla="*/ 104 w 2112"/>
                <a:gd name="T21" fmla="*/ 420 h 584"/>
                <a:gd name="T22" fmla="*/ 240 w 2112"/>
                <a:gd name="T23" fmla="*/ 478 h 584"/>
                <a:gd name="T24" fmla="*/ 464 w 2112"/>
                <a:gd name="T25" fmla="*/ 534 h 584"/>
                <a:gd name="T26" fmla="*/ 742 w 2112"/>
                <a:gd name="T27" fmla="*/ 572 h 584"/>
                <a:gd name="T28" fmla="*/ 1056 w 2112"/>
                <a:gd name="T29" fmla="*/ 584 h 584"/>
                <a:gd name="T30" fmla="*/ 1268 w 2112"/>
                <a:gd name="T31" fmla="*/ 578 h 584"/>
                <a:gd name="T32" fmla="*/ 1560 w 2112"/>
                <a:gd name="T33" fmla="*/ 550 h 584"/>
                <a:gd name="T34" fmla="*/ 1802 w 2112"/>
                <a:gd name="T35" fmla="*/ 500 h 584"/>
                <a:gd name="T36" fmla="*/ 1984 w 2112"/>
                <a:gd name="T37" fmla="*/ 432 h 584"/>
                <a:gd name="T38" fmla="*/ 2048 w 2112"/>
                <a:gd name="T39" fmla="*/ 392 h 584"/>
                <a:gd name="T40" fmla="*/ 2090 w 2112"/>
                <a:gd name="T41" fmla="*/ 352 h 584"/>
                <a:gd name="T42" fmla="*/ 2110 w 2112"/>
                <a:gd name="T43" fmla="*/ 308 h 584"/>
                <a:gd name="T44" fmla="*/ 2110 w 2112"/>
                <a:gd name="T45" fmla="*/ 278 h 584"/>
                <a:gd name="T46" fmla="*/ 2090 w 2112"/>
                <a:gd name="T47" fmla="*/ 234 h 584"/>
                <a:gd name="T48" fmla="*/ 2048 w 2112"/>
                <a:gd name="T49" fmla="*/ 192 h 584"/>
                <a:gd name="T50" fmla="*/ 1984 w 2112"/>
                <a:gd name="T51" fmla="*/ 154 h 584"/>
                <a:gd name="T52" fmla="*/ 1802 w 2112"/>
                <a:gd name="T53" fmla="*/ 86 h 584"/>
                <a:gd name="T54" fmla="*/ 1560 w 2112"/>
                <a:gd name="T55" fmla="*/ 36 h 584"/>
                <a:gd name="T56" fmla="*/ 1268 w 2112"/>
                <a:gd name="T57" fmla="*/ 6 h 584"/>
                <a:gd name="T58" fmla="*/ 1056 w 2112"/>
                <a:gd name="T59" fmla="*/ 0 h 584"/>
                <a:gd name="T60" fmla="*/ 988 w 2112"/>
                <a:gd name="T61" fmla="*/ 486 h 584"/>
                <a:gd name="T62" fmla="*/ 796 w 2112"/>
                <a:gd name="T63" fmla="*/ 470 h 584"/>
                <a:gd name="T64" fmla="*/ 630 w 2112"/>
                <a:gd name="T65" fmla="*/ 442 h 584"/>
                <a:gd name="T66" fmla="*/ 500 w 2112"/>
                <a:gd name="T67" fmla="*/ 400 h 584"/>
                <a:gd name="T68" fmla="*/ 416 w 2112"/>
                <a:gd name="T69" fmla="*/ 350 h 584"/>
                <a:gd name="T70" fmla="*/ 394 w 2112"/>
                <a:gd name="T71" fmla="*/ 322 h 584"/>
                <a:gd name="T72" fmla="*/ 386 w 2112"/>
                <a:gd name="T73" fmla="*/ 292 h 584"/>
                <a:gd name="T74" fmla="*/ 390 w 2112"/>
                <a:gd name="T75" fmla="*/ 272 h 584"/>
                <a:gd name="T76" fmla="*/ 408 w 2112"/>
                <a:gd name="T77" fmla="*/ 244 h 584"/>
                <a:gd name="T78" fmla="*/ 468 w 2112"/>
                <a:gd name="T79" fmla="*/ 200 h 584"/>
                <a:gd name="T80" fmla="*/ 582 w 2112"/>
                <a:gd name="T81" fmla="*/ 156 h 584"/>
                <a:gd name="T82" fmla="*/ 736 w 2112"/>
                <a:gd name="T83" fmla="*/ 122 h 584"/>
                <a:gd name="T84" fmla="*/ 920 w 2112"/>
                <a:gd name="T85" fmla="*/ 102 h 584"/>
                <a:gd name="T86" fmla="*/ 1056 w 2112"/>
                <a:gd name="T87" fmla="*/ 98 h 584"/>
                <a:gd name="T88" fmla="*/ 1254 w 2112"/>
                <a:gd name="T89" fmla="*/ 108 h 584"/>
                <a:gd name="T90" fmla="*/ 1430 w 2112"/>
                <a:gd name="T91" fmla="*/ 132 h 584"/>
                <a:gd name="T92" fmla="*/ 1572 w 2112"/>
                <a:gd name="T93" fmla="*/ 170 h 584"/>
                <a:gd name="T94" fmla="*/ 1672 w 2112"/>
                <a:gd name="T95" fmla="*/ 216 h 584"/>
                <a:gd name="T96" fmla="*/ 1712 w 2112"/>
                <a:gd name="T97" fmla="*/ 254 h 584"/>
                <a:gd name="T98" fmla="*/ 1724 w 2112"/>
                <a:gd name="T99" fmla="*/ 282 h 584"/>
                <a:gd name="T100" fmla="*/ 1724 w 2112"/>
                <a:gd name="T101" fmla="*/ 302 h 584"/>
                <a:gd name="T102" fmla="*/ 1712 w 2112"/>
                <a:gd name="T103" fmla="*/ 332 h 584"/>
                <a:gd name="T104" fmla="*/ 1672 w 2112"/>
                <a:gd name="T105" fmla="*/ 368 h 584"/>
                <a:gd name="T106" fmla="*/ 1572 w 2112"/>
                <a:gd name="T107" fmla="*/ 416 h 584"/>
                <a:gd name="T108" fmla="*/ 1430 w 2112"/>
                <a:gd name="T109" fmla="*/ 452 h 584"/>
                <a:gd name="T110" fmla="*/ 1254 w 2112"/>
                <a:gd name="T111" fmla="*/ 478 h 584"/>
                <a:gd name="T112" fmla="*/ 1056 w 2112"/>
                <a:gd name="T113" fmla="*/ 48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2" h="584">
                  <a:moveTo>
                    <a:pt x="1056" y="0"/>
                  </a:moveTo>
                  <a:lnTo>
                    <a:pt x="1056" y="0"/>
                  </a:lnTo>
                  <a:lnTo>
                    <a:pt x="948" y="2"/>
                  </a:lnTo>
                  <a:lnTo>
                    <a:pt x="842" y="6"/>
                  </a:lnTo>
                  <a:lnTo>
                    <a:pt x="742" y="14"/>
                  </a:lnTo>
                  <a:lnTo>
                    <a:pt x="644" y="24"/>
                  </a:lnTo>
                  <a:lnTo>
                    <a:pt x="552" y="36"/>
                  </a:lnTo>
                  <a:lnTo>
                    <a:pt x="464" y="50"/>
                  </a:lnTo>
                  <a:lnTo>
                    <a:pt x="384" y="66"/>
                  </a:lnTo>
                  <a:lnTo>
                    <a:pt x="308" y="86"/>
                  </a:lnTo>
                  <a:lnTo>
                    <a:pt x="240" y="106"/>
                  </a:lnTo>
                  <a:lnTo>
                    <a:pt x="180" y="128"/>
                  </a:lnTo>
                  <a:lnTo>
                    <a:pt x="126" y="154"/>
                  </a:lnTo>
                  <a:lnTo>
                    <a:pt x="104" y="166"/>
                  </a:lnTo>
                  <a:lnTo>
                    <a:pt x="82" y="178"/>
                  </a:lnTo>
                  <a:lnTo>
                    <a:pt x="64" y="192"/>
                  </a:lnTo>
                  <a:lnTo>
                    <a:pt x="46" y="206"/>
                  </a:lnTo>
                  <a:lnTo>
                    <a:pt x="32" y="220"/>
                  </a:lnTo>
                  <a:lnTo>
                    <a:pt x="20" y="234"/>
                  </a:lnTo>
                  <a:lnTo>
                    <a:pt x="12" y="248"/>
                  </a:lnTo>
                  <a:lnTo>
                    <a:pt x="4" y="262"/>
                  </a:lnTo>
                  <a:lnTo>
                    <a:pt x="0" y="278"/>
                  </a:lnTo>
                  <a:lnTo>
                    <a:pt x="0" y="292"/>
                  </a:lnTo>
                  <a:lnTo>
                    <a:pt x="0" y="292"/>
                  </a:lnTo>
                  <a:lnTo>
                    <a:pt x="0" y="308"/>
                  </a:lnTo>
                  <a:lnTo>
                    <a:pt x="4" y="322"/>
                  </a:lnTo>
                  <a:lnTo>
                    <a:pt x="12" y="336"/>
                  </a:lnTo>
                  <a:lnTo>
                    <a:pt x="20" y="352"/>
                  </a:lnTo>
                  <a:lnTo>
                    <a:pt x="32" y="366"/>
                  </a:lnTo>
                  <a:lnTo>
                    <a:pt x="46" y="380"/>
                  </a:lnTo>
                  <a:lnTo>
                    <a:pt x="64" y="392"/>
                  </a:lnTo>
                  <a:lnTo>
                    <a:pt x="82" y="406"/>
                  </a:lnTo>
                  <a:lnTo>
                    <a:pt x="104" y="420"/>
                  </a:lnTo>
                  <a:lnTo>
                    <a:pt x="126" y="432"/>
                  </a:lnTo>
                  <a:lnTo>
                    <a:pt x="180" y="456"/>
                  </a:lnTo>
                  <a:lnTo>
                    <a:pt x="240" y="478"/>
                  </a:lnTo>
                  <a:lnTo>
                    <a:pt x="308" y="500"/>
                  </a:lnTo>
                  <a:lnTo>
                    <a:pt x="384" y="518"/>
                  </a:lnTo>
                  <a:lnTo>
                    <a:pt x="464" y="534"/>
                  </a:lnTo>
                  <a:lnTo>
                    <a:pt x="552" y="550"/>
                  </a:lnTo>
                  <a:lnTo>
                    <a:pt x="644" y="562"/>
                  </a:lnTo>
                  <a:lnTo>
                    <a:pt x="742" y="572"/>
                  </a:lnTo>
                  <a:lnTo>
                    <a:pt x="842" y="578"/>
                  </a:lnTo>
                  <a:lnTo>
                    <a:pt x="948" y="584"/>
                  </a:lnTo>
                  <a:lnTo>
                    <a:pt x="1056" y="584"/>
                  </a:lnTo>
                  <a:lnTo>
                    <a:pt x="1056" y="584"/>
                  </a:lnTo>
                  <a:lnTo>
                    <a:pt x="1164" y="584"/>
                  </a:lnTo>
                  <a:lnTo>
                    <a:pt x="1268" y="578"/>
                  </a:lnTo>
                  <a:lnTo>
                    <a:pt x="1370" y="572"/>
                  </a:lnTo>
                  <a:lnTo>
                    <a:pt x="1466" y="562"/>
                  </a:lnTo>
                  <a:lnTo>
                    <a:pt x="1560" y="550"/>
                  </a:lnTo>
                  <a:lnTo>
                    <a:pt x="1646" y="534"/>
                  </a:lnTo>
                  <a:lnTo>
                    <a:pt x="1728" y="518"/>
                  </a:lnTo>
                  <a:lnTo>
                    <a:pt x="1802" y="500"/>
                  </a:lnTo>
                  <a:lnTo>
                    <a:pt x="1870" y="478"/>
                  </a:lnTo>
                  <a:lnTo>
                    <a:pt x="1932" y="456"/>
                  </a:lnTo>
                  <a:lnTo>
                    <a:pt x="1984" y="432"/>
                  </a:lnTo>
                  <a:lnTo>
                    <a:pt x="2008" y="420"/>
                  </a:lnTo>
                  <a:lnTo>
                    <a:pt x="2030" y="406"/>
                  </a:lnTo>
                  <a:lnTo>
                    <a:pt x="2048" y="392"/>
                  </a:lnTo>
                  <a:lnTo>
                    <a:pt x="2064" y="380"/>
                  </a:lnTo>
                  <a:lnTo>
                    <a:pt x="2078" y="366"/>
                  </a:lnTo>
                  <a:lnTo>
                    <a:pt x="2090" y="352"/>
                  </a:lnTo>
                  <a:lnTo>
                    <a:pt x="2100" y="336"/>
                  </a:lnTo>
                  <a:lnTo>
                    <a:pt x="2106" y="322"/>
                  </a:lnTo>
                  <a:lnTo>
                    <a:pt x="2110" y="308"/>
                  </a:lnTo>
                  <a:lnTo>
                    <a:pt x="2112" y="292"/>
                  </a:lnTo>
                  <a:lnTo>
                    <a:pt x="2112" y="292"/>
                  </a:lnTo>
                  <a:lnTo>
                    <a:pt x="2110" y="278"/>
                  </a:lnTo>
                  <a:lnTo>
                    <a:pt x="2106" y="262"/>
                  </a:lnTo>
                  <a:lnTo>
                    <a:pt x="2100" y="248"/>
                  </a:lnTo>
                  <a:lnTo>
                    <a:pt x="2090" y="234"/>
                  </a:lnTo>
                  <a:lnTo>
                    <a:pt x="2078" y="220"/>
                  </a:lnTo>
                  <a:lnTo>
                    <a:pt x="2064" y="206"/>
                  </a:lnTo>
                  <a:lnTo>
                    <a:pt x="2048" y="192"/>
                  </a:lnTo>
                  <a:lnTo>
                    <a:pt x="2030" y="178"/>
                  </a:lnTo>
                  <a:lnTo>
                    <a:pt x="2008" y="166"/>
                  </a:lnTo>
                  <a:lnTo>
                    <a:pt x="1984" y="154"/>
                  </a:lnTo>
                  <a:lnTo>
                    <a:pt x="1932" y="128"/>
                  </a:lnTo>
                  <a:lnTo>
                    <a:pt x="1870" y="106"/>
                  </a:lnTo>
                  <a:lnTo>
                    <a:pt x="1802" y="86"/>
                  </a:lnTo>
                  <a:lnTo>
                    <a:pt x="1728" y="66"/>
                  </a:lnTo>
                  <a:lnTo>
                    <a:pt x="1646" y="50"/>
                  </a:lnTo>
                  <a:lnTo>
                    <a:pt x="1560" y="36"/>
                  </a:lnTo>
                  <a:lnTo>
                    <a:pt x="1466" y="24"/>
                  </a:lnTo>
                  <a:lnTo>
                    <a:pt x="1370" y="14"/>
                  </a:lnTo>
                  <a:lnTo>
                    <a:pt x="1268" y="6"/>
                  </a:lnTo>
                  <a:lnTo>
                    <a:pt x="1164" y="2"/>
                  </a:lnTo>
                  <a:lnTo>
                    <a:pt x="1056" y="0"/>
                  </a:lnTo>
                  <a:lnTo>
                    <a:pt x="1056" y="0"/>
                  </a:lnTo>
                  <a:close/>
                  <a:moveTo>
                    <a:pt x="1056" y="486"/>
                  </a:moveTo>
                  <a:lnTo>
                    <a:pt x="1056" y="486"/>
                  </a:lnTo>
                  <a:lnTo>
                    <a:pt x="988" y="486"/>
                  </a:lnTo>
                  <a:lnTo>
                    <a:pt x="920" y="482"/>
                  </a:lnTo>
                  <a:lnTo>
                    <a:pt x="856" y="478"/>
                  </a:lnTo>
                  <a:lnTo>
                    <a:pt x="796" y="470"/>
                  </a:lnTo>
                  <a:lnTo>
                    <a:pt x="736" y="462"/>
                  </a:lnTo>
                  <a:lnTo>
                    <a:pt x="682" y="452"/>
                  </a:lnTo>
                  <a:lnTo>
                    <a:pt x="630" y="442"/>
                  </a:lnTo>
                  <a:lnTo>
                    <a:pt x="582" y="430"/>
                  </a:lnTo>
                  <a:lnTo>
                    <a:pt x="540" y="416"/>
                  </a:lnTo>
                  <a:lnTo>
                    <a:pt x="500" y="400"/>
                  </a:lnTo>
                  <a:lnTo>
                    <a:pt x="468" y="384"/>
                  </a:lnTo>
                  <a:lnTo>
                    <a:pt x="440" y="368"/>
                  </a:lnTo>
                  <a:lnTo>
                    <a:pt x="416" y="350"/>
                  </a:lnTo>
                  <a:lnTo>
                    <a:pt x="408" y="340"/>
                  </a:lnTo>
                  <a:lnTo>
                    <a:pt x="400" y="332"/>
                  </a:lnTo>
                  <a:lnTo>
                    <a:pt x="394" y="322"/>
                  </a:lnTo>
                  <a:lnTo>
                    <a:pt x="390" y="312"/>
                  </a:lnTo>
                  <a:lnTo>
                    <a:pt x="388" y="302"/>
                  </a:lnTo>
                  <a:lnTo>
                    <a:pt x="386" y="292"/>
                  </a:lnTo>
                  <a:lnTo>
                    <a:pt x="386" y="292"/>
                  </a:lnTo>
                  <a:lnTo>
                    <a:pt x="388" y="282"/>
                  </a:lnTo>
                  <a:lnTo>
                    <a:pt x="390" y="272"/>
                  </a:lnTo>
                  <a:lnTo>
                    <a:pt x="394" y="262"/>
                  </a:lnTo>
                  <a:lnTo>
                    <a:pt x="400" y="254"/>
                  </a:lnTo>
                  <a:lnTo>
                    <a:pt x="408" y="244"/>
                  </a:lnTo>
                  <a:lnTo>
                    <a:pt x="416" y="234"/>
                  </a:lnTo>
                  <a:lnTo>
                    <a:pt x="440" y="216"/>
                  </a:lnTo>
                  <a:lnTo>
                    <a:pt x="468" y="200"/>
                  </a:lnTo>
                  <a:lnTo>
                    <a:pt x="500" y="184"/>
                  </a:lnTo>
                  <a:lnTo>
                    <a:pt x="540" y="170"/>
                  </a:lnTo>
                  <a:lnTo>
                    <a:pt x="582" y="156"/>
                  </a:lnTo>
                  <a:lnTo>
                    <a:pt x="630" y="142"/>
                  </a:lnTo>
                  <a:lnTo>
                    <a:pt x="682" y="132"/>
                  </a:lnTo>
                  <a:lnTo>
                    <a:pt x="736" y="122"/>
                  </a:lnTo>
                  <a:lnTo>
                    <a:pt x="796" y="114"/>
                  </a:lnTo>
                  <a:lnTo>
                    <a:pt x="856" y="108"/>
                  </a:lnTo>
                  <a:lnTo>
                    <a:pt x="920" y="102"/>
                  </a:lnTo>
                  <a:lnTo>
                    <a:pt x="988" y="100"/>
                  </a:lnTo>
                  <a:lnTo>
                    <a:pt x="1056" y="98"/>
                  </a:lnTo>
                  <a:lnTo>
                    <a:pt x="1056" y="98"/>
                  </a:lnTo>
                  <a:lnTo>
                    <a:pt x="1124" y="100"/>
                  </a:lnTo>
                  <a:lnTo>
                    <a:pt x="1190" y="102"/>
                  </a:lnTo>
                  <a:lnTo>
                    <a:pt x="1254" y="108"/>
                  </a:lnTo>
                  <a:lnTo>
                    <a:pt x="1316" y="114"/>
                  </a:lnTo>
                  <a:lnTo>
                    <a:pt x="1374" y="122"/>
                  </a:lnTo>
                  <a:lnTo>
                    <a:pt x="1430" y="132"/>
                  </a:lnTo>
                  <a:lnTo>
                    <a:pt x="1482" y="142"/>
                  </a:lnTo>
                  <a:lnTo>
                    <a:pt x="1528" y="156"/>
                  </a:lnTo>
                  <a:lnTo>
                    <a:pt x="1572" y="170"/>
                  </a:lnTo>
                  <a:lnTo>
                    <a:pt x="1610" y="184"/>
                  </a:lnTo>
                  <a:lnTo>
                    <a:pt x="1644" y="200"/>
                  </a:lnTo>
                  <a:lnTo>
                    <a:pt x="1672" y="216"/>
                  </a:lnTo>
                  <a:lnTo>
                    <a:pt x="1694" y="234"/>
                  </a:lnTo>
                  <a:lnTo>
                    <a:pt x="1704" y="244"/>
                  </a:lnTo>
                  <a:lnTo>
                    <a:pt x="1712" y="254"/>
                  </a:lnTo>
                  <a:lnTo>
                    <a:pt x="1716" y="262"/>
                  </a:lnTo>
                  <a:lnTo>
                    <a:pt x="1722" y="272"/>
                  </a:lnTo>
                  <a:lnTo>
                    <a:pt x="1724" y="282"/>
                  </a:lnTo>
                  <a:lnTo>
                    <a:pt x="1724" y="292"/>
                  </a:lnTo>
                  <a:lnTo>
                    <a:pt x="1724" y="292"/>
                  </a:lnTo>
                  <a:lnTo>
                    <a:pt x="1724" y="302"/>
                  </a:lnTo>
                  <a:lnTo>
                    <a:pt x="1722" y="312"/>
                  </a:lnTo>
                  <a:lnTo>
                    <a:pt x="1716" y="322"/>
                  </a:lnTo>
                  <a:lnTo>
                    <a:pt x="1712" y="332"/>
                  </a:lnTo>
                  <a:lnTo>
                    <a:pt x="1704" y="340"/>
                  </a:lnTo>
                  <a:lnTo>
                    <a:pt x="1694" y="350"/>
                  </a:lnTo>
                  <a:lnTo>
                    <a:pt x="1672" y="368"/>
                  </a:lnTo>
                  <a:lnTo>
                    <a:pt x="1644" y="384"/>
                  </a:lnTo>
                  <a:lnTo>
                    <a:pt x="1610" y="400"/>
                  </a:lnTo>
                  <a:lnTo>
                    <a:pt x="1572" y="416"/>
                  </a:lnTo>
                  <a:lnTo>
                    <a:pt x="1528" y="430"/>
                  </a:lnTo>
                  <a:lnTo>
                    <a:pt x="1482" y="442"/>
                  </a:lnTo>
                  <a:lnTo>
                    <a:pt x="1430" y="452"/>
                  </a:lnTo>
                  <a:lnTo>
                    <a:pt x="1374" y="462"/>
                  </a:lnTo>
                  <a:lnTo>
                    <a:pt x="1316" y="470"/>
                  </a:lnTo>
                  <a:lnTo>
                    <a:pt x="1254" y="478"/>
                  </a:lnTo>
                  <a:lnTo>
                    <a:pt x="1190" y="482"/>
                  </a:lnTo>
                  <a:lnTo>
                    <a:pt x="1124" y="486"/>
                  </a:lnTo>
                  <a:lnTo>
                    <a:pt x="1056" y="486"/>
                  </a:lnTo>
                  <a:lnTo>
                    <a:pt x="1056" y="48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800" dirty="0">
                <a:latin typeface="Times New Roman" panose="02020603050405020304" pitchFamily="18" charset="0"/>
                <a:ea typeface="方正颜宋简体_中" panose="02000000000000000000" pitchFamily="2" charset="-122"/>
              </a:endParaRPr>
            </a:p>
          </p:txBody>
        </p:sp>
        <p:grpSp>
          <p:nvGrpSpPr>
            <p:cNvPr id="7" name="组合 6"/>
            <p:cNvGrpSpPr/>
            <p:nvPr/>
          </p:nvGrpSpPr>
          <p:grpSpPr>
            <a:xfrm flipH="1">
              <a:off x="3304959" y="1840848"/>
              <a:ext cx="858698" cy="2205476"/>
              <a:chOff x="3712369" y="1840848"/>
              <a:chExt cx="858698" cy="2205476"/>
            </a:xfrm>
            <a:grpFill/>
          </p:grpSpPr>
          <p:sp>
            <p:nvSpPr>
              <p:cNvPr id="8" name="Freeform 5"/>
              <p:cNvSpPr>
                <a:spLocks/>
              </p:cNvSpPr>
              <p:nvPr/>
            </p:nvSpPr>
            <p:spPr bwMode="auto">
              <a:xfrm>
                <a:off x="3971795" y="1840848"/>
                <a:ext cx="339845" cy="339839"/>
              </a:xfrm>
              <a:custGeom>
                <a:avLst/>
                <a:gdLst>
                  <a:gd name="T0" fmla="*/ 486 w 486"/>
                  <a:gd name="T1" fmla="*/ 244 h 486"/>
                  <a:gd name="T2" fmla="*/ 482 w 486"/>
                  <a:gd name="T3" fmla="*/ 292 h 486"/>
                  <a:gd name="T4" fmla="*/ 468 w 486"/>
                  <a:gd name="T5" fmla="*/ 338 h 486"/>
                  <a:gd name="T6" fmla="*/ 444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0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8 h 486"/>
                  <a:gd name="T42" fmla="*/ 72 w 486"/>
                  <a:gd name="T43" fmla="*/ 72 h 486"/>
                  <a:gd name="T44" fmla="*/ 108 w 486"/>
                  <a:gd name="T45" fmla="*/ 42 h 486"/>
                  <a:gd name="T46" fmla="*/ 148 w 486"/>
                  <a:gd name="T47" fmla="*/ 20 h 486"/>
                  <a:gd name="T48" fmla="*/ 194 w 486"/>
                  <a:gd name="T49" fmla="*/ 6 h 486"/>
                  <a:gd name="T50" fmla="*/ 244 w 486"/>
                  <a:gd name="T51" fmla="*/ 0 h 486"/>
                  <a:gd name="T52" fmla="*/ 268 w 486"/>
                  <a:gd name="T53" fmla="*/ 2 h 486"/>
                  <a:gd name="T54" fmla="*/ 316 w 486"/>
                  <a:gd name="T55" fmla="*/ 12 h 486"/>
                  <a:gd name="T56" fmla="*/ 360 w 486"/>
                  <a:gd name="T57" fmla="*/ 30 h 486"/>
                  <a:gd name="T58" fmla="*/ 398 w 486"/>
                  <a:gd name="T59" fmla="*/ 56 h 486"/>
                  <a:gd name="T60" fmla="*/ 430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4" y="380"/>
                    </a:lnTo>
                    <a:lnTo>
                      <a:pt x="430"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0"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8"/>
                    </a:lnTo>
                    <a:lnTo>
                      <a:pt x="56" y="88"/>
                    </a:lnTo>
                    <a:lnTo>
                      <a:pt x="72" y="72"/>
                    </a:lnTo>
                    <a:lnTo>
                      <a:pt x="88" y="56"/>
                    </a:lnTo>
                    <a:lnTo>
                      <a:pt x="108" y="42"/>
                    </a:lnTo>
                    <a:lnTo>
                      <a:pt x="128"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88"/>
                    </a:lnTo>
                    <a:lnTo>
                      <a:pt x="444" y="108"/>
                    </a:lnTo>
                    <a:lnTo>
                      <a:pt x="458" y="128"/>
                    </a:lnTo>
                    <a:lnTo>
                      <a:pt x="468" y="148"/>
                    </a:lnTo>
                    <a:lnTo>
                      <a:pt x="476" y="170"/>
                    </a:lnTo>
                    <a:lnTo>
                      <a:pt x="482" y="194"/>
                    </a:lnTo>
                    <a:lnTo>
                      <a:pt x="486" y="218"/>
                    </a:lnTo>
                    <a:lnTo>
                      <a:pt x="486" y="244"/>
                    </a:lnTo>
                    <a:lnTo>
                      <a:pt x="4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00" dirty="0">
                  <a:latin typeface="Times New Roman" panose="02020603050405020304" pitchFamily="18" charset="0"/>
                  <a:ea typeface="方正颜宋简体_中" panose="02000000000000000000" pitchFamily="2" charset="-122"/>
                </a:endParaRPr>
              </a:p>
            </p:txBody>
          </p:sp>
          <p:sp>
            <p:nvSpPr>
              <p:cNvPr id="9" name="Freeform 6"/>
              <p:cNvSpPr>
                <a:spLocks/>
              </p:cNvSpPr>
              <p:nvPr/>
            </p:nvSpPr>
            <p:spPr bwMode="auto">
              <a:xfrm>
                <a:off x="3712369"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00" dirty="0">
                  <a:latin typeface="Times New Roman" panose="02020603050405020304" pitchFamily="18" charset="0"/>
                  <a:ea typeface="方正颜宋简体_中" panose="02000000000000000000" pitchFamily="2" charset="-122"/>
                </a:endParaRPr>
              </a:p>
            </p:txBody>
          </p:sp>
        </p:grpSp>
      </p:grpSp>
      <p:grpSp>
        <p:nvGrpSpPr>
          <p:cNvPr id="10" name="组合 9"/>
          <p:cNvGrpSpPr/>
          <p:nvPr/>
        </p:nvGrpSpPr>
        <p:grpSpPr>
          <a:xfrm>
            <a:off x="2901031" y="1971351"/>
            <a:ext cx="3199064" cy="1558632"/>
            <a:chOff x="2961056" y="2004125"/>
            <a:chExt cx="3249843" cy="1590541"/>
          </a:xfrm>
        </p:grpSpPr>
        <p:grpSp>
          <p:nvGrpSpPr>
            <p:cNvPr id="11" name="组合 10"/>
            <p:cNvGrpSpPr/>
            <p:nvPr/>
          </p:nvGrpSpPr>
          <p:grpSpPr>
            <a:xfrm>
              <a:off x="2961056" y="2004125"/>
              <a:ext cx="475466" cy="1590541"/>
              <a:chOff x="2961056" y="2004125"/>
              <a:chExt cx="475466" cy="1590541"/>
            </a:xfrm>
          </p:grpSpPr>
          <p:cxnSp>
            <p:nvCxnSpPr>
              <p:cNvPr id="16" name="直接连接符 15"/>
              <p:cNvCxnSpPr/>
              <p:nvPr/>
            </p:nvCxnSpPr>
            <p:spPr>
              <a:xfrm>
                <a:off x="2961056" y="2004125"/>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61056" y="2799396"/>
                <a:ext cx="230651"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961056" y="3594666"/>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5735433" y="2004125"/>
              <a:ext cx="475466" cy="1590541"/>
              <a:chOff x="2961056" y="2004125"/>
              <a:chExt cx="475466" cy="1590541"/>
            </a:xfrm>
          </p:grpSpPr>
          <p:cxnSp>
            <p:nvCxnSpPr>
              <p:cNvPr id="13" name="直接连接符 12"/>
              <p:cNvCxnSpPr/>
              <p:nvPr/>
            </p:nvCxnSpPr>
            <p:spPr>
              <a:xfrm>
                <a:off x="2961056" y="2004125"/>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61056" y="2799396"/>
                <a:ext cx="230651"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61056" y="3594666"/>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 name="组合 18"/>
          <p:cNvGrpSpPr/>
          <p:nvPr/>
        </p:nvGrpSpPr>
        <p:grpSpPr>
          <a:xfrm>
            <a:off x="503219" y="1772296"/>
            <a:ext cx="2394392" cy="2242678"/>
            <a:chOff x="511206" y="1775241"/>
            <a:chExt cx="2432398" cy="2288591"/>
          </a:xfrm>
        </p:grpSpPr>
        <p:sp>
          <p:nvSpPr>
            <p:cNvPr id="20" name="矩形 19"/>
            <p:cNvSpPr/>
            <p:nvPr/>
          </p:nvSpPr>
          <p:spPr>
            <a:xfrm>
              <a:off x="511206" y="1775241"/>
              <a:ext cx="2432398" cy="693261"/>
            </a:xfrm>
            <a:prstGeom prst="rect">
              <a:avLst/>
            </a:prstGeom>
          </p:spPr>
          <p:txBody>
            <a:bodyPr wrap="square">
              <a:spAutoFit/>
            </a:bodyPr>
            <a:lstStyle/>
            <a:p>
              <a:pPr algn="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gn="ct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sp>
          <p:nvSpPr>
            <p:cNvPr id="21" name="矩形 20"/>
            <p:cNvSpPr/>
            <p:nvPr/>
          </p:nvSpPr>
          <p:spPr>
            <a:xfrm>
              <a:off x="511206" y="2572906"/>
              <a:ext cx="2432398" cy="693261"/>
            </a:xfrm>
            <a:prstGeom prst="rect">
              <a:avLst/>
            </a:prstGeom>
          </p:spPr>
          <p:txBody>
            <a:bodyPr wrap="square">
              <a:spAutoFit/>
            </a:bodyPr>
            <a:lstStyle/>
            <a:p>
              <a:pPr algn="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gn="ct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sp>
          <p:nvSpPr>
            <p:cNvPr id="22" name="矩形 21"/>
            <p:cNvSpPr/>
            <p:nvPr/>
          </p:nvSpPr>
          <p:spPr>
            <a:xfrm>
              <a:off x="511206" y="3370571"/>
              <a:ext cx="2432398" cy="693261"/>
            </a:xfrm>
            <a:prstGeom prst="rect">
              <a:avLst/>
            </a:prstGeom>
          </p:spPr>
          <p:txBody>
            <a:bodyPr wrap="square">
              <a:spAutoFit/>
            </a:bodyPr>
            <a:lstStyle/>
            <a:p>
              <a:pPr algn="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gn="ct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grpSp>
      <p:grpSp>
        <p:nvGrpSpPr>
          <p:cNvPr id="23" name="组合 22"/>
          <p:cNvGrpSpPr/>
          <p:nvPr/>
        </p:nvGrpSpPr>
        <p:grpSpPr>
          <a:xfrm>
            <a:off x="6112773" y="1772296"/>
            <a:ext cx="2394392" cy="2242678"/>
            <a:chOff x="6209800" y="1775241"/>
            <a:chExt cx="2432398" cy="2288591"/>
          </a:xfrm>
        </p:grpSpPr>
        <p:sp>
          <p:nvSpPr>
            <p:cNvPr id="24" name="矩形 23"/>
            <p:cNvSpPr/>
            <p:nvPr/>
          </p:nvSpPr>
          <p:spPr>
            <a:xfrm>
              <a:off x="6209800" y="1775241"/>
              <a:ext cx="2432398" cy="693261"/>
            </a:xfrm>
            <a:prstGeom prst="rect">
              <a:avLst/>
            </a:prstGeom>
          </p:spPr>
          <p:txBody>
            <a:bodyPr wrap="square">
              <a:spAutoFit/>
            </a:bodyPr>
            <a:lstStyle/>
            <a:p>
              <a:pP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sp>
          <p:nvSpPr>
            <p:cNvPr id="25" name="矩形 24"/>
            <p:cNvSpPr/>
            <p:nvPr/>
          </p:nvSpPr>
          <p:spPr>
            <a:xfrm>
              <a:off x="6209800" y="2572906"/>
              <a:ext cx="2432398" cy="693261"/>
            </a:xfrm>
            <a:prstGeom prst="rect">
              <a:avLst/>
            </a:prstGeom>
          </p:spPr>
          <p:txBody>
            <a:bodyPr wrap="square">
              <a:spAutoFit/>
            </a:bodyPr>
            <a:lstStyle/>
            <a:p>
              <a:pP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sp>
          <p:nvSpPr>
            <p:cNvPr id="26" name="矩形 25"/>
            <p:cNvSpPr/>
            <p:nvPr/>
          </p:nvSpPr>
          <p:spPr>
            <a:xfrm>
              <a:off x="6209800" y="3370571"/>
              <a:ext cx="2432398" cy="693261"/>
            </a:xfrm>
            <a:prstGeom prst="rect">
              <a:avLst/>
            </a:prstGeom>
          </p:spPr>
          <p:txBody>
            <a:bodyPr wrap="square">
              <a:spAutoFit/>
            </a:bodyPr>
            <a:lstStyle/>
            <a:p>
              <a:pPr>
                <a:lnSpc>
                  <a:spcPct val="150000"/>
                </a:lnSpc>
                <a:spcAft>
                  <a:spcPts val="442"/>
                </a:spcAft>
              </a:pPr>
              <a:r>
                <a:rPr lang="en-US" altLang="zh-CN" sz="1000" dirty="0">
                  <a:solidFill>
                    <a:schemeClr val="tx1">
                      <a:lumMod val="75000"/>
                      <a:lumOff val="25000"/>
                    </a:schemeClr>
                  </a:solidFill>
                  <a:latin typeface="方正颜宋简体_中" panose="02000000000000000000" pitchFamily="2" charset="-122"/>
                  <a:ea typeface="方正颜宋简体_中" panose="02000000000000000000" pitchFamily="2" charset="-122"/>
                </a:rPr>
                <a:t>ENTER YOUR TITLE</a:t>
              </a:r>
            </a:p>
            <a:p>
              <a:pPr>
                <a:lnSpc>
                  <a:spcPct val="150000"/>
                </a:lnSpc>
                <a:spcAft>
                  <a:spcPts val="442"/>
                </a:spcAft>
              </a:pPr>
              <a:r>
                <a:rPr lang="zh-CN" altLang="en-US" sz="700" dirty="0">
                  <a:solidFill>
                    <a:schemeClr val="tx1">
                      <a:lumMod val="75000"/>
                      <a:lumOff val="25000"/>
                    </a:schemeClr>
                  </a:solidFill>
                  <a:latin typeface="方正颜宋简体_中" panose="02000000000000000000" pitchFamily="2" charset="-122"/>
                  <a:ea typeface="方正颜宋简体_中" panose="02000000000000000000" pitchFamily="2" charset="-122"/>
                </a:rPr>
                <a:t>我们坚持以客户为中心，快速响应客户需求，持续为客户创造长期价值进而成就客户。我们坚持以客户为中心</a:t>
              </a:r>
              <a:endParaRPr lang="en-US" altLang="zh-CN" sz="700" dirty="0">
                <a:solidFill>
                  <a:schemeClr val="tx1">
                    <a:lumMod val="75000"/>
                    <a:lumOff val="25000"/>
                  </a:schemeClr>
                </a:solidFill>
                <a:latin typeface="方正颜宋简体_中" panose="02000000000000000000" pitchFamily="2" charset="-122"/>
                <a:ea typeface="方正颜宋简体_中" panose="02000000000000000000" pitchFamily="2" charset="-122"/>
              </a:endParaRPr>
            </a:p>
          </p:txBody>
        </p:sp>
      </p:grpSp>
      <p:grpSp>
        <p:nvGrpSpPr>
          <p:cNvPr id="27" name="组合 26"/>
          <p:cNvGrpSpPr/>
          <p:nvPr/>
        </p:nvGrpSpPr>
        <p:grpSpPr>
          <a:xfrm>
            <a:off x="4290459" y="2055700"/>
            <a:ext cx="433132" cy="1058333"/>
            <a:chOff x="4354859" y="1924197"/>
            <a:chExt cx="440006" cy="1080000"/>
          </a:xfrm>
          <a:solidFill>
            <a:schemeClr val="accent4"/>
          </a:solidFill>
        </p:grpSpPr>
        <p:cxnSp>
          <p:nvCxnSpPr>
            <p:cNvPr id="28" name="直接连接符 27"/>
            <p:cNvCxnSpPr/>
            <p:nvPr/>
          </p:nvCxnSpPr>
          <p:spPr>
            <a:xfrm>
              <a:off x="4574297" y="1924197"/>
              <a:ext cx="0" cy="1080000"/>
            </a:xfrm>
            <a:prstGeom prst="line">
              <a:avLst/>
            </a:prstGeom>
            <a:grpFill/>
            <a:ln w="28575">
              <a:solidFill>
                <a:srgbClr val="EB193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365938" y="2255838"/>
              <a:ext cx="416719" cy="416719"/>
            </a:xfrm>
            <a:prstGeom prst="ellipse">
              <a:avLst/>
            </a:prstGeom>
            <a:solidFill>
              <a:srgbClr val="EB193E"/>
            </a:solidFill>
            <a:ln w="28575">
              <a:solidFill>
                <a:srgbClr val="EB1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方正颜宋简体_中" panose="02000000000000000000" pitchFamily="2" charset="-122"/>
                <a:ea typeface="方正颜宋简体_中" panose="02000000000000000000" pitchFamily="2" charset="-122"/>
              </a:endParaRPr>
            </a:p>
          </p:txBody>
        </p:sp>
        <p:sp>
          <p:nvSpPr>
            <p:cNvPr id="30" name="矩形 29"/>
            <p:cNvSpPr/>
            <p:nvPr/>
          </p:nvSpPr>
          <p:spPr>
            <a:xfrm>
              <a:off x="4354859" y="2321044"/>
              <a:ext cx="440006" cy="314078"/>
            </a:xfrm>
            <a:prstGeom prst="rect">
              <a:avLst/>
            </a:prstGeom>
            <a:noFill/>
          </p:spPr>
          <p:txBody>
            <a:bodyPr wrap="none" anchor="ctr">
              <a:spAutoFit/>
            </a:bodyPr>
            <a:lstStyle/>
            <a:p>
              <a:pPr algn="ctr"/>
              <a:r>
                <a:rPr lang="en-US" altLang="zh-CN" sz="1400" dirty="0">
                  <a:solidFill>
                    <a:schemeClr val="bg1"/>
                  </a:solidFill>
                  <a:latin typeface="方正颜宋简体_中" panose="02000000000000000000" pitchFamily="2" charset="-122"/>
                  <a:ea typeface="方正颜宋简体_中" panose="02000000000000000000" pitchFamily="2" charset="-122"/>
                </a:rPr>
                <a:t>VS</a:t>
              </a:r>
              <a:endParaRPr lang="zh-CN" altLang="en-US" sz="1400" dirty="0">
                <a:solidFill>
                  <a:schemeClr val="bg1"/>
                </a:solidFill>
                <a:latin typeface="方正颜宋简体_中" panose="02000000000000000000" pitchFamily="2" charset="-122"/>
                <a:ea typeface="方正颜宋简体_中" panose="02000000000000000000" pitchFamily="2" charset="-122"/>
              </a:endParaRPr>
            </a:p>
          </p:txBody>
        </p:sp>
      </p:grpSp>
    </p:spTree>
    <p:custDataLst>
      <p:tags r:id="rId1"/>
    </p:custDataLst>
    <p:extLst>
      <p:ext uri="{BB962C8B-B14F-4D97-AF65-F5344CB8AC3E}">
        <p14:creationId xmlns:p14="http://schemas.microsoft.com/office/powerpoint/2010/main" val="322685579"/>
      </p:ext>
    </p:extLst>
  </p:cSld>
  <p:clrMapOvr>
    <a:masterClrMapping/>
  </p:clrMapOvr>
  <mc:AlternateContent xmlns:mc="http://schemas.openxmlformats.org/markup-compatibility/2006" xmlns:p14="http://schemas.microsoft.com/office/powerpoint/2010/main">
    <mc:Choice Requires="p14">
      <p:transition spd="slow" p14:dur="2000" advTm="4193"/>
    </mc:Choice>
    <mc:Fallback xmlns="">
      <p:transition spd="slow" advTm="41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4) 复件 4\ba8d822b65905f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 y="-17461"/>
            <a:ext cx="8991600" cy="5057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980282" y="1152004"/>
            <a:ext cx="2537874" cy="1200329"/>
          </a:xfrm>
          <a:prstGeom prst="rect">
            <a:avLst/>
          </a:prstGeom>
        </p:spPr>
        <p:txBody>
          <a:bodyPr wrap="none">
            <a:spAutoFit/>
          </a:bodyPr>
          <a:lstStyle/>
          <a:p>
            <a:r>
              <a:rPr lang="en-US" altLang="zh-CN" sz="7200" dirty="0">
                <a:solidFill>
                  <a:srgbClr val="EB193E"/>
                </a:solidFill>
                <a:latin typeface="方正颜宋简体_中" panose="02000000000000000000" pitchFamily="2" charset="-122"/>
                <a:ea typeface="方正颜宋简体_中" panose="02000000000000000000" pitchFamily="2" charset="-122"/>
              </a:rPr>
              <a:t>2018</a:t>
            </a:r>
            <a:endParaRPr lang="zh-CN" altLang="en-US" sz="7200" dirty="0">
              <a:solidFill>
                <a:srgbClr val="EB193E"/>
              </a:solidFill>
              <a:latin typeface="方正颜宋简体_中" panose="02000000000000000000" pitchFamily="2" charset="-122"/>
              <a:ea typeface="方正颜宋简体_中" panose="02000000000000000000" pitchFamily="2" charset="-122"/>
            </a:endParaRPr>
          </a:p>
        </p:txBody>
      </p:sp>
      <p:sp>
        <p:nvSpPr>
          <p:cNvPr id="5" name="矩形 4"/>
          <p:cNvSpPr/>
          <p:nvPr/>
        </p:nvSpPr>
        <p:spPr>
          <a:xfrm>
            <a:off x="1980282" y="2242362"/>
            <a:ext cx="3416320" cy="646331"/>
          </a:xfrm>
          <a:prstGeom prst="rect">
            <a:avLst/>
          </a:prstGeom>
        </p:spPr>
        <p:txBody>
          <a:bodyPr wrap="none">
            <a:spAutoFit/>
          </a:bodyPr>
          <a:lstStyle/>
          <a:p>
            <a:r>
              <a:rPr lang="zh-CN" altLang="en-US" sz="3600" dirty="0">
                <a:latin typeface="方正颜宋简体_中" panose="02000000000000000000" pitchFamily="2" charset="-122"/>
                <a:ea typeface="方正颜宋简体_中" panose="02000000000000000000" pitchFamily="2" charset="-122"/>
              </a:rPr>
              <a:t>感谢您的聆听！</a:t>
            </a:r>
          </a:p>
        </p:txBody>
      </p:sp>
      <p:cxnSp>
        <p:nvCxnSpPr>
          <p:cNvPr id="6" name="直接连接符 5"/>
          <p:cNvCxnSpPr/>
          <p:nvPr/>
        </p:nvCxnSpPr>
        <p:spPr>
          <a:xfrm>
            <a:off x="2196306" y="2886485"/>
            <a:ext cx="936104" cy="0"/>
          </a:xfrm>
          <a:prstGeom prst="line">
            <a:avLst/>
          </a:prstGeom>
          <a:ln w="25400">
            <a:solidFill>
              <a:srgbClr val="EB193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059862" y="2952204"/>
            <a:ext cx="5166799" cy="430887"/>
          </a:xfrm>
          <a:prstGeom prst="rect">
            <a:avLst/>
          </a:prstGeom>
        </p:spPr>
        <p:txBody>
          <a:bodyPr wrap="none">
            <a:spAutoFit/>
          </a:bodyPr>
          <a:lstStyle/>
          <a:p>
            <a:r>
              <a:rPr lang="en-US" altLang="zh-CN" sz="1100" dirty="0">
                <a:latin typeface="Times New Roman" panose="02020603050405020304" pitchFamily="18" charset="0"/>
                <a:ea typeface="方正颜宋简体_中" panose="02000000000000000000" pitchFamily="2" charset="-122"/>
              </a:rPr>
              <a:t>Business end of year job summary general PPT </a:t>
            </a:r>
            <a:r>
              <a:rPr lang="en-US" altLang="zh-CN" sz="1100" dirty="0" err="1">
                <a:latin typeface="Times New Roman" panose="02020603050405020304" pitchFamily="18" charset="0"/>
                <a:ea typeface="方正颜宋简体_中" panose="02000000000000000000" pitchFamily="2" charset="-122"/>
              </a:rPr>
              <a:t>templateBusiness</a:t>
            </a:r>
            <a:r>
              <a:rPr lang="en-US" altLang="zh-CN" sz="1100" dirty="0">
                <a:latin typeface="Times New Roman" panose="02020603050405020304" pitchFamily="18" charset="0"/>
                <a:ea typeface="方正颜宋简体_中" panose="02000000000000000000" pitchFamily="2" charset="-122"/>
              </a:rPr>
              <a:t> end of year job sum</a:t>
            </a:r>
          </a:p>
          <a:p>
            <a:r>
              <a:rPr lang="en-US" altLang="zh-CN" sz="1100" dirty="0" err="1">
                <a:latin typeface="Times New Roman" panose="02020603050405020304" pitchFamily="18" charset="0"/>
                <a:ea typeface="方正颜宋简体_中" panose="02000000000000000000" pitchFamily="2" charset="-122"/>
              </a:rPr>
              <a:t>ary</a:t>
            </a:r>
            <a:r>
              <a:rPr lang="en-US" altLang="zh-CN" sz="1100" dirty="0">
                <a:latin typeface="Times New Roman" panose="02020603050405020304" pitchFamily="18" charset="0"/>
                <a:ea typeface="方正颜宋简体_中" panose="02000000000000000000" pitchFamily="2" charset="-122"/>
              </a:rPr>
              <a:t> general PPT template</a:t>
            </a:r>
            <a:endParaRPr lang="zh-CN" altLang="en-US" sz="1100" dirty="0">
              <a:latin typeface="Times New Roman" panose="02020603050405020304" pitchFamily="18" charset="0"/>
              <a:ea typeface="方正颜宋简体_中" panose="02000000000000000000" pitchFamily="2" charset="-122"/>
            </a:endParaRPr>
          </a:p>
        </p:txBody>
      </p:sp>
    </p:spTree>
    <p:extLst>
      <p:ext uri="{BB962C8B-B14F-4D97-AF65-F5344CB8AC3E}">
        <p14:creationId xmlns:p14="http://schemas.microsoft.com/office/powerpoint/2010/main" val="1581150916"/>
      </p:ext>
    </p:extLst>
  </p:cSld>
  <p:clrMapOvr>
    <a:masterClrMapping/>
  </p:clrMapOvr>
  <mc:AlternateContent xmlns:mc="http://schemas.openxmlformats.org/markup-compatibility/2006" xmlns:p14="http://schemas.microsoft.com/office/powerpoint/2010/main">
    <mc:Choice Requires="p14">
      <p:transition spd="slow" p14:dur="2000" advTm="3410"/>
    </mc:Choice>
    <mc:Fallback xmlns="">
      <p:transition spd="slow" advTm="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by="(-#ppt_w*2)" calcmode="lin" valueType="num">
                                      <p:cBhvr rctx="PPT">
                                        <p:cTn id="18" dur="250" autoRev="1" fill="hold">
                                          <p:stCondLst>
                                            <p:cond delay="0"/>
                                          </p:stCondLst>
                                        </p:cTn>
                                        <p:tgtEl>
                                          <p:spTgt spid="5"/>
                                        </p:tgtEl>
                                        <p:attrNameLst>
                                          <p:attrName>ppt_w</p:attrName>
                                        </p:attrNameLst>
                                      </p:cBhvr>
                                    </p:anim>
                                    <p:anim by="(#ppt_w*0.50)" calcmode="lin" valueType="num">
                                      <p:cBhvr>
                                        <p:cTn id="19" dur="250" decel="50000" autoRev="1" fill="hold">
                                          <p:stCondLst>
                                            <p:cond delay="0"/>
                                          </p:stCondLst>
                                        </p:cTn>
                                        <p:tgtEl>
                                          <p:spTgt spid="5"/>
                                        </p:tgtEl>
                                        <p:attrNameLst>
                                          <p:attrName>ppt_x</p:attrName>
                                        </p:attrNameLst>
                                      </p:cBhvr>
                                    </p:anim>
                                    <p:anim from="(-#ppt_h/2)" to="(#ppt_y)" calcmode="lin" valueType="num">
                                      <p:cBhvr>
                                        <p:cTn id="20" dur="500" fill="hold">
                                          <p:stCondLst>
                                            <p:cond delay="0"/>
                                          </p:stCondLst>
                                        </p:cTn>
                                        <p:tgtEl>
                                          <p:spTgt spid="5"/>
                                        </p:tgtEl>
                                        <p:attrNameLst>
                                          <p:attrName>ppt_y</p:attrName>
                                        </p:attrNameLst>
                                      </p:cBhvr>
                                    </p:anim>
                                    <p:animRot by="21600000">
                                      <p:cBhvr>
                                        <p:cTn id="21" dur="500" fill="hold">
                                          <p:stCondLst>
                                            <p:cond delay="0"/>
                                          </p:stCondLst>
                                        </p:cTn>
                                        <p:tgtEl>
                                          <p:spTgt spid="5"/>
                                        </p:tgtEl>
                                        <p:attrNameLst>
                                          <p:attrName>r</p:attrName>
                                        </p:attrNameLst>
                                      </p:cBhvr>
                                    </p:animRot>
                                  </p:childTnLst>
                                </p:cTn>
                              </p:par>
                            </p:childTnLst>
                          </p:cTn>
                        </p:par>
                        <p:par>
                          <p:cTn id="22" fill="hold">
                            <p:stCondLst>
                              <p:cond delay="1800"/>
                            </p:stCondLst>
                            <p:childTnLst>
                              <p:par>
                                <p:cTn id="23" presetID="16" presetClass="entr" presetSubtype="21"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par>
                          <p:cTn id="26" fill="hold">
                            <p:stCondLst>
                              <p:cond delay="230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1800493"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持续集成的定义</a:t>
            </a:r>
          </a:p>
        </p:txBody>
      </p:sp>
      <p:sp>
        <p:nvSpPr>
          <p:cNvPr id="17" name="矩形 16"/>
          <p:cNvSpPr/>
          <p:nvPr/>
        </p:nvSpPr>
        <p:spPr>
          <a:xfrm>
            <a:off x="1332210" y="556195"/>
            <a:ext cx="1340432"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Definition of CI</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12" name="矩形 11"/>
          <p:cNvSpPr/>
          <p:nvPr/>
        </p:nvSpPr>
        <p:spPr>
          <a:xfrm flipH="1">
            <a:off x="4090273" y="1086445"/>
            <a:ext cx="4688555" cy="1516977"/>
          </a:xfrm>
          <a:prstGeom prst="rect">
            <a:avLst/>
          </a:prstGeom>
          <a:effectLst/>
        </p:spPr>
        <p:txBody>
          <a:bodyPr wrap="square" lIns="119784" tIns="59892" rIns="119784" bIns="59892">
            <a:spAutoFit/>
          </a:bodyPr>
          <a:lstStyle/>
          <a:p>
            <a:pPr>
              <a:lnSpc>
                <a:spcPct val="150000"/>
              </a:lnSpc>
            </a:pPr>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2000" dirty="0">
                <a:solidFill>
                  <a:srgbClr val="FF0000"/>
                </a:solidFill>
                <a:latin typeface="Times New Roman" panose="02020603050405020304" pitchFamily="18" charset="0"/>
                <a:ea typeface="方正颜宋简体_中" panose="02000000000000000000" pitchFamily="2" charset="-122"/>
              </a:rPr>
              <a:t>持续集成 </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是一种</a:t>
            </a:r>
            <a:r>
              <a:rPr lang="zh-CN" altLang="en-US" sz="1400" dirty="0">
                <a:solidFill>
                  <a:srgbClr val="FF0000"/>
                </a:solidFill>
                <a:latin typeface="Times New Roman" panose="02020603050405020304" pitchFamily="18" charset="0"/>
                <a:ea typeface="方正颜宋简体_中" panose="02000000000000000000" pitchFamily="2" charset="-122"/>
              </a:rPr>
              <a:t>软件开发实践</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，即团队开发成员</a:t>
            </a:r>
            <a:r>
              <a:rPr lang="zh-CN" altLang="en-US" sz="1400" dirty="0">
                <a:solidFill>
                  <a:srgbClr val="FF0000"/>
                </a:solidFill>
                <a:latin typeface="Times New Roman" panose="02020603050405020304" pitchFamily="18" charset="0"/>
                <a:ea typeface="方正颜宋简体_中" panose="02000000000000000000" pitchFamily="2" charset="-122"/>
              </a:rPr>
              <a:t>经常集成</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他们的工作。通常，每个成员每天至少集成一次，也就意味着每天可能发生多次集成。每次集成都通过</a:t>
            </a:r>
            <a:r>
              <a:rPr lang="zh-CN" altLang="en-US" sz="1400" dirty="0">
                <a:solidFill>
                  <a:srgbClr val="FF0000"/>
                </a:solidFill>
                <a:latin typeface="Times New Roman" panose="02020603050405020304" pitchFamily="18" charset="0"/>
                <a:ea typeface="方正颜宋简体_中" panose="02000000000000000000" pitchFamily="2" charset="-122"/>
              </a:rPr>
              <a:t>自动化的构建</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来验证，从而</a:t>
            </a:r>
            <a:r>
              <a:rPr lang="zh-CN" altLang="en-US" sz="1400" dirty="0">
                <a:solidFill>
                  <a:srgbClr val="FF0000"/>
                </a:solidFill>
                <a:latin typeface="Times New Roman" panose="02020603050405020304" pitchFamily="18" charset="0"/>
                <a:ea typeface="方正颜宋简体_中" panose="02000000000000000000" pitchFamily="2" charset="-122"/>
              </a:rPr>
              <a:t>尽早地</a:t>
            </a:r>
            <a:r>
              <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rPr>
              <a:t>发现集成错误。”</a:t>
            </a:r>
            <a:endParaRPr lang="en-US" altLang="zh-CN" sz="1400" dirty="0">
              <a:solidFill>
                <a:schemeClr val="tx1">
                  <a:lumMod val="95000"/>
                  <a:lumOff val="5000"/>
                </a:schemeClr>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01222CC5-1535-46CC-AF22-ADE6932CC35D}"/>
              </a:ext>
            </a:extLst>
          </p:cNvPr>
          <p:cNvGrpSpPr/>
          <p:nvPr/>
        </p:nvGrpSpPr>
        <p:grpSpPr>
          <a:xfrm>
            <a:off x="284132" y="1192691"/>
            <a:ext cx="4272241" cy="2759630"/>
            <a:chOff x="577786" y="1367032"/>
            <a:chExt cx="4272241" cy="2759630"/>
          </a:xfrm>
        </p:grpSpPr>
        <p:sp>
          <p:nvSpPr>
            <p:cNvPr id="2" name="泪滴形 1"/>
            <p:cNvSpPr/>
            <p:nvPr/>
          </p:nvSpPr>
          <p:spPr>
            <a:xfrm rot="8035252">
              <a:off x="583696" y="1361122"/>
              <a:ext cx="2610846" cy="2622666"/>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chemeClr val="bg2">
                    <a:lumMod val="10000"/>
                  </a:schemeClr>
                </a:solidFill>
                <a:latin typeface="Times New Roman" panose="02020603050405020304" pitchFamily="18" charset="0"/>
                <a:ea typeface="方正颜宋简体_中" panose="02000000000000000000" pitchFamily="2" charset="-122"/>
              </a:endParaRPr>
            </a:p>
          </p:txBody>
        </p:sp>
        <p:grpSp>
          <p:nvGrpSpPr>
            <p:cNvPr id="28" name="组合 27">
              <a:extLst>
                <a:ext uri="{FF2B5EF4-FFF2-40B4-BE49-F238E27FC236}">
                  <a16:creationId xmlns:a16="http://schemas.microsoft.com/office/drawing/2014/main" id="{FA6B957C-19C7-40F1-9AC6-62BE624107A2}"/>
                </a:ext>
              </a:extLst>
            </p:cNvPr>
            <p:cNvGrpSpPr/>
            <p:nvPr/>
          </p:nvGrpSpPr>
          <p:grpSpPr>
            <a:xfrm>
              <a:off x="683773" y="1452174"/>
              <a:ext cx="4166254" cy="2674488"/>
              <a:chOff x="683773" y="1452174"/>
              <a:chExt cx="4166254" cy="2674488"/>
            </a:xfrm>
          </p:grpSpPr>
          <p:sp>
            <p:nvSpPr>
              <p:cNvPr id="3" name="泪滴形 2"/>
              <p:cNvSpPr/>
              <p:nvPr/>
            </p:nvSpPr>
            <p:spPr>
              <a:xfrm rot="8035252">
                <a:off x="2871432" y="2378986"/>
                <a:ext cx="1743729" cy="1751623"/>
              </a:xfrm>
              <a:prstGeom prst="teardrop">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latin typeface="Times New Roman" panose="02020603050405020304" pitchFamily="18" charset="0"/>
                  <a:ea typeface="方正颜宋简体_中" panose="02000000000000000000" pitchFamily="2" charset="-122"/>
                </a:endParaRPr>
              </a:p>
            </p:txBody>
          </p:sp>
          <p:sp>
            <p:nvSpPr>
              <p:cNvPr id="10" name="矩形 9"/>
              <p:cNvSpPr/>
              <p:nvPr/>
            </p:nvSpPr>
            <p:spPr>
              <a:xfrm flipH="1">
                <a:off x="2909521" y="3145141"/>
                <a:ext cx="1692724" cy="732083"/>
              </a:xfrm>
              <a:prstGeom prst="rect">
                <a:avLst/>
              </a:prstGeom>
              <a:effectLst/>
            </p:spPr>
            <p:txBody>
              <a:bodyPr wrap="square" lIns="119784" tIns="59892" rIns="119784" bIns="59892">
                <a:spAutoFit/>
              </a:bodyPr>
              <a:lstStyle/>
              <a:p>
                <a:pPr algn="ctr">
                  <a:lnSpc>
                    <a:spcPct val="150000"/>
                  </a:lnSpc>
                </a:pPr>
                <a:r>
                  <a:rPr lang="en-US" altLang="zh-CN" sz="1400" dirty="0" err="1">
                    <a:solidFill>
                      <a:schemeClr val="bg1"/>
                    </a:solidFill>
                    <a:latin typeface="Times New Roman" panose="02020603050405020304" pitchFamily="18" charset="0"/>
                    <a:ea typeface="方正颜宋简体_中" panose="02000000000000000000" pitchFamily="2" charset="-122"/>
                  </a:rPr>
                  <a:t>ThoughtWorks</a:t>
                </a:r>
                <a:r>
                  <a:rPr lang="zh-CN" altLang="en-US" sz="1400" dirty="0">
                    <a:solidFill>
                      <a:schemeClr val="bg1"/>
                    </a:solidFill>
                    <a:latin typeface="Times New Roman" panose="02020603050405020304" pitchFamily="18" charset="0"/>
                    <a:ea typeface="方正颜宋简体_中" panose="02000000000000000000" pitchFamily="2" charset="-122"/>
                  </a:rPr>
                  <a:t>公司</a:t>
                </a:r>
                <a:endParaRPr lang="en-US" altLang="zh-CN" sz="1400" dirty="0">
                  <a:solidFill>
                    <a:schemeClr val="bg1"/>
                  </a:solidFill>
                  <a:latin typeface="Times New Roman" panose="02020603050405020304" pitchFamily="18" charset="0"/>
                  <a:ea typeface="方正颜宋简体_中" panose="02000000000000000000" pitchFamily="2" charset="-122"/>
                </a:endParaRPr>
              </a:p>
              <a:p>
                <a:pPr algn="ctr">
                  <a:lnSpc>
                    <a:spcPct val="150000"/>
                  </a:lnSpc>
                </a:pPr>
                <a:r>
                  <a:rPr lang="zh-CN" altLang="en-US" sz="1400" dirty="0">
                    <a:solidFill>
                      <a:schemeClr val="bg1"/>
                    </a:solidFill>
                    <a:latin typeface="Times New Roman" panose="02020603050405020304" pitchFamily="18" charset="0"/>
                    <a:ea typeface="方正颜宋简体_中" panose="02000000000000000000" pitchFamily="2" charset="-122"/>
                  </a:rPr>
                  <a:t>首席科学家</a:t>
                </a:r>
                <a:endParaRPr lang="en-US" altLang="zh-CN" sz="1400" dirty="0">
                  <a:solidFill>
                    <a:schemeClr val="bg1"/>
                  </a:solidFill>
                  <a:latin typeface="Times New Roman" panose="02020603050405020304" pitchFamily="18" charset="0"/>
                  <a:ea typeface="方正颜宋简体_中" panose="02000000000000000000" pitchFamily="2" charset="-122"/>
                </a:endParaRPr>
              </a:p>
            </p:txBody>
          </p:sp>
          <p:sp>
            <p:nvSpPr>
              <p:cNvPr id="11" name="矩形 10"/>
              <p:cNvSpPr/>
              <p:nvPr/>
            </p:nvSpPr>
            <p:spPr>
              <a:xfrm>
                <a:off x="3038418" y="2916339"/>
                <a:ext cx="1811609" cy="326138"/>
              </a:xfrm>
              <a:prstGeom prst="rect">
                <a:avLst/>
              </a:prstGeom>
            </p:spPr>
            <p:txBody>
              <a:bodyPr wrap="square" lIns="119784" tIns="59892" rIns="119784" bIns="59892">
                <a:spAutoFit/>
              </a:bodyPr>
              <a:lstStyle/>
              <a:p>
                <a:pPr algn="just" defTabSz="1197813" fontAlgn="base">
                  <a:lnSpc>
                    <a:spcPts val="1572"/>
                  </a:lnSpc>
                  <a:spcBef>
                    <a:spcPct val="0"/>
                  </a:spcBef>
                  <a:spcAft>
                    <a:spcPct val="0"/>
                  </a:spcAft>
                </a:pPr>
                <a:r>
                  <a:rPr lang="en-US" altLang="zh-CN" sz="1400" b="1" dirty="0">
                    <a:solidFill>
                      <a:schemeClr val="bg1"/>
                    </a:solidFill>
                    <a:latin typeface="微软雅黑" pitchFamily="34" charset="-122"/>
                    <a:ea typeface="微软雅黑" pitchFamily="34" charset="-122"/>
                  </a:rPr>
                  <a:t>Martin fowler</a:t>
                </a:r>
              </a:p>
            </p:txBody>
          </p:sp>
          <p:pic>
            <p:nvPicPr>
              <p:cNvPr id="25" name="图片 24">
                <a:extLst>
                  <a:ext uri="{FF2B5EF4-FFF2-40B4-BE49-F238E27FC236}">
                    <a16:creationId xmlns:a16="http://schemas.microsoft.com/office/drawing/2014/main" id="{FBC77DBF-ACAC-48F1-A6D7-10AA3D704BA4}"/>
                  </a:ext>
                </a:extLst>
              </p:cNvPr>
              <p:cNvPicPr>
                <a:picLocks noChangeAspect="1"/>
              </p:cNvPicPr>
              <p:nvPr/>
            </p:nvPicPr>
            <p:blipFill>
              <a:blip r:embed="rId3"/>
              <a:srcRect l="9046" t="1113" r="19974" b="4247"/>
              <a:stretch>
                <a:fillRect/>
              </a:stretch>
            </p:blipFill>
            <p:spPr>
              <a:xfrm>
                <a:off x="683773" y="1452174"/>
                <a:ext cx="2415267" cy="2415267"/>
              </a:xfrm>
              <a:custGeom>
                <a:avLst/>
                <a:gdLst>
                  <a:gd name="connsiteX0" fmla="*/ 1179308 w 2358616"/>
                  <a:gd name="connsiteY0" fmla="*/ 0 h 2358616"/>
                  <a:gd name="connsiteX1" fmla="*/ 2358616 w 2358616"/>
                  <a:gd name="connsiteY1" fmla="*/ 1179308 h 2358616"/>
                  <a:gd name="connsiteX2" fmla="*/ 1179308 w 2358616"/>
                  <a:gd name="connsiteY2" fmla="*/ 2358616 h 2358616"/>
                  <a:gd name="connsiteX3" fmla="*/ 0 w 2358616"/>
                  <a:gd name="connsiteY3" fmla="*/ 1179308 h 2358616"/>
                  <a:gd name="connsiteX4" fmla="*/ 1179308 w 2358616"/>
                  <a:gd name="connsiteY4" fmla="*/ 0 h 235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616" h="2358616">
                    <a:moveTo>
                      <a:pt x="1179308" y="0"/>
                    </a:moveTo>
                    <a:cubicBezTo>
                      <a:pt x="1830622" y="0"/>
                      <a:pt x="2358616" y="527994"/>
                      <a:pt x="2358616" y="1179308"/>
                    </a:cubicBezTo>
                    <a:cubicBezTo>
                      <a:pt x="2358616" y="1830622"/>
                      <a:pt x="1830622" y="2358616"/>
                      <a:pt x="1179308" y="2358616"/>
                    </a:cubicBezTo>
                    <a:cubicBezTo>
                      <a:pt x="527994" y="2358616"/>
                      <a:pt x="0" y="1830622"/>
                      <a:pt x="0" y="1179308"/>
                    </a:cubicBezTo>
                    <a:cubicBezTo>
                      <a:pt x="0" y="527994"/>
                      <a:pt x="527994" y="0"/>
                      <a:pt x="1179308" y="0"/>
                    </a:cubicBezTo>
                    <a:close/>
                  </a:path>
                </a:pathLst>
              </a:custGeom>
            </p:spPr>
          </p:pic>
        </p:grpSp>
      </p:grpSp>
      <p:sp>
        <p:nvSpPr>
          <p:cNvPr id="26" name="矩形 25">
            <a:extLst>
              <a:ext uri="{FF2B5EF4-FFF2-40B4-BE49-F238E27FC236}">
                <a16:creationId xmlns:a16="http://schemas.microsoft.com/office/drawing/2014/main" id="{B0B65F77-DE29-4555-A78E-0146E445AFC4}"/>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0" name="矩形 29">
            <a:extLst>
              <a:ext uri="{FF2B5EF4-FFF2-40B4-BE49-F238E27FC236}">
                <a16:creationId xmlns:a16="http://schemas.microsoft.com/office/drawing/2014/main" id="{C3819CF5-C308-478C-A52C-28FEB6727412}"/>
              </a:ext>
            </a:extLst>
          </p:cNvPr>
          <p:cNvSpPr/>
          <p:nvPr/>
        </p:nvSpPr>
        <p:spPr>
          <a:xfrm flipH="1">
            <a:off x="4454661" y="2705170"/>
            <a:ext cx="4406294" cy="631671"/>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仿宋" panose="02010609060101010101" pitchFamily="49" charset="-122"/>
                <a:ea typeface="仿宋" panose="02010609060101010101" pitchFamily="49" charset="-122"/>
              </a:rPr>
              <a:t>    </a:t>
            </a: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集成的频率通常是至少每天一次，有时候可以多次。</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a:p>
            <a:pPr>
              <a:lnSpc>
                <a:spcPct val="150000"/>
              </a:lnSpc>
            </a:pPr>
            <a:r>
              <a:rPr lang="zh-CN" altLang="en-US" sz="1200" dirty="0">
                <a:solidFill>
                  <a:schemeClr val="tx1">
                    <a:lumMod val="95000"/>
                    <a:lumOff val="5000"/>
                  </a:schemeClr>
                </a:solidFill>
                <a:latin typeface="仿宋" panose="02010609060101010101" pitchFamily="49" charset="-122"/>
                <a:ea typeface="仿宋" panose="02010609060101010101" pitchFamily="49" charset="-122"/>
              </a:rPr>
              <a:t>如果在集成过程中出现异常，则应当快速反馈给相关人员。</a:t>
            </a:r>
            <a:endParaRPr lang="en-US" altLang="zh-CN" sz="1200" dirty="0">
              <a:solidFill>
                <a:schemeClr val="tx1">
                  <a:lumMod val="95000"/>
                  <a:lumOff val="5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6597672"/>
      </p:ext>
    </p:extLst>
  </p:cSld>
  <p:clrMapOvr>
    <a:masterClrMapping/>
  </p:clrMapOvr>
  <mc:AlternateContent xmlns:mc="http://schemas.openxmlformats.org/markup-compatibility/2006" xmlns:p14="http://schemas.microsoft.com/office/powerpoint/2010/main">
    <mc:Choice Requires="p14">
      <p:transition spd="slow" p14:dur="2000" advTm="3270"/>
    </mc:Choice>
    <mc:Fallback xmlns="">
      <p:transition spd="slow" advTm="32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review">
            <a:extLst>
              <a:ext uri="{FF2B5EF4-FFF2-40B4-BE49-F238E27FC236}">
                <a16:creationId xmlns:a16="http://schemas.microsoft.com/office/drawing/2014/main" id="{B4A58BE1-4FE7-4425-83DF-5ABC001C3C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650" y="2347569"/>
            <a:ext cx="3415578" cy="2527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review">
            <a:extLst>
              <a:ext uri="{FF2B5EF4-FFF2-40B4-BE49-F238E27FC236}">
                <a16:creationId xmlns:a16="http://schemas.microsoft.com/office/drawing/2014/main" id="{59E8A684-570D-4891-B26E-CB11F3EF93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61" y="1121546"/>
            <a:ext cx="3642624" cy="1602885"/>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1316261" y="298621"/>
            <a:ext cx="2262158"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a:t>
            </a:r>
          </a:p>
        </p:txBody>
      </p:sp>
      <p:sp>
        <p:nvSpPr>
          <p:cNvPr id="32" name="矩形 31"/>
          <p:cNvSpPr/>
          <p:nvPr/>
        </p:nvSpPr>
        <p:spPr>
          <a:xfrm>
            <a:off x="1332210" y="556195"/>
            <a:ext cx="176683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Click add text caption</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33" name="矩形 32">
            <a:extLst>
              <a:ext uri="{FF2B5EF4-FFF2-40B4-BE49-F238E27FC236}">
                <a16:creationId xmlns:a16="http://schemas.microsoft.com/office/drawing/2014/main" id="{41397C60-1536-4EAE-9359-522909DF1E74}"/>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49" name="组合 48">
            <a:extLst>
              <a:ext uri="{FF2B5EF4-FFF2-40B4-BE49-F238E27FC236}">
                <a16:creationId xmlns:a16="http://schemas.microsoft.com/office/drawing/2014/main" id="{E4BC29D0-5BEC-4854-A5B0-24E2839A3751}"/>
              </a:ext>
            </a:extLst>
          </p:cNvPr>
          <p:cNvGrpSpPr/>
          <p:nvPr/>
        </p:nvGrpSpPr>
        <p:grpSpPr>
          <a:xfrm>
            <a:off x="3923085" y="1084452"/>
            <a:ext cx="1154954" cy="3602926"/>
            <a:chOff x="4038108" y="1079996"/>
            <a:chExt cx="1154954" cy="3602926"/>
          </a:xfrm>
        </p:grpSpPr>
        <p:cxnSp>
          <p:nvCxnSpPr>
            <p:cNvPr id="52" name="直接箭头连接符 51">
              <a:extLst>
                <a:ext uri="{FF2B5EF4-FFF2-40B4-BE49-F238E27FC236}">
                  <a16:creationId xmlns:a16="http://schemas.microsoft.com/office/drawing/2014/main" id="{75C72126-F8A6-4F62-8833-B738576CDC6E}"/>
                </a:ext>
              </a:extLst>
            </p:cNvPr>
            <p:cNvCxnSpPr/>
            <p:nvPr/>
          </p:nvCxnSpPr>
          <p:spPr>
            <a:xfrm rot="5400000">
              <a:off x="2811989" y="2881459"/>
              <a:ext cx="3602926" cy="0"/>
            </a:xfrm>
            <a:prstGeom prst="straightConnector1">
              <a:avLst/>
            </a:prstGeom>
            <a:ln w="63500" cmpd="sng">
              <a:solidFill>
                <a:srgbClr val="EB193E"/>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0040947D-F4AD-4984-A7ED-D8D1185A088E}"/>
                </a:ext>
              </a:extLst>
            </p:cNvPr>
            <p:cNvCxnSpPr/>
            <p:nvPr/>
          </p:nvCxnSpPr>
          <p:spPr>
            <a:xfrm rot="10800000">
              <a:off x="4038108" y="1656060"/>
              <a:ext cx="490034" cy="856"/>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1BA2FFB-E62C-48F0-98A5-0EE4FA962204}"/>
                </a:ext>
              </a:extLst>
            </p:cNvPr>
            <p:cNvCxnSpPr>
              <a:cxnSpLocks/>
            </p:cNvCxnSpPr>
            <p:nvPr/>
          </p:nvCxnSpPr>
          <p:spPr>
            <a:xfrm>
              <a:off x="4716586" y="3744292"/>
              <a:ext cx="476476" cy="0"/>
            </a:xfrm>
            <a:prstGeom prst="straightConnector1">
              <a:avLst/>
            </a:prstGeom>
            <a:ln w="38100" cmpd="sng">
              <a:solidFill>
                <a:srgbClr val="EB193E"/>
              </a:solidFill>
              <a:prstDash val="sysDash"/>
              <a:tailEnd type="arrow"/>
            </a:ln>
            <a:effectLst/>
          </p:spPr>
          <p:style>
            <a:lnRef idx="1">
              <a:schemeClr val="accent1"/>
            </a:lnRef>
            <a:fillRef idx="0">
              <a:schemeClr val="accent1"/>
            </a:fillRef>
            <a:effectRef idx="0">
              <a:schemeClr val="accent1"/>
            </a:effectRef>
            <a:fontRef idx="minor">
              <a:schemeClr val="tx1"/>
            </a:fontRef>
          </p:style>
        </p:cxnSp>
      </p:grpSp>
      <p:sp>
        <p:nvSpPr>
          <p:cNvPr id="61" name="矩形 60">
            <a:extLst>
              <a:ext uri="{FF2B5EF4-FFF2-40B4-BE49-F238E27FC236}">
                <a16:creationId xmlns:a16="http://schemas.microsoft.com/office/drawing/2014/main" id="{7B81BDAD-23ED-41FB-ABAC-8BF4DA8AA2EF}"/>
              </a:ext>
            </a:extLst>
          </p:cNvPr>
          <p:cNvSpPr/>
          <p:nvPr/>
        </p:nvSpPr>
        <p:spPr>
          <a:xfrm flipH="1">
            <a:off x="395260" y="2780831"/>
            <a:ext cx="3640729" cy="967917"/>
          </a:xfrm>
          <a:prstGeom prst="rect">
            <a:avLst/>
          </a:prstGeom>
          <a:effectLst/>
        </p:spPr>
        <p:txBody>
          <a:bodyPr wrap="square" lIns="119784" tIns="59892" rIns="119784" bIns="59892">
            <a:spAutoFit/>
          </a:bodyPr>
          <a:lstStyle/>
          <a:p>
            <a:pPr>
              <a:lnSpc>
                <a:spcPct val="150000"/>
              </a:lnSpc>
            </a:pP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持续集成</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强调开发人员提交了新代码之后，立刻进行构建、单元测试。根据测试结果，我们可以确定新代码和原有代码能否正确地集成在一起。</a:t>
            </a:r>
          </a:p>
        </p:txBody>
      </p:sp>
      <p:sp>
        <p:nvSpPr>
          <p:cNvPr id="62" name="矩形 61">
            <a:extLst>
              <a:ext uri="{FF2B5EF4-FFF2-40B4-BE49-F238E27FC236}">
                <a16:creationId xmlns:a16="http://schemas.microsoft.com/office/drawing/2014/main" id="{AB38BEC4-ED22-4F06-8592-A2BE7BA2A392}"/>
              </a:ext>
            </a:extLst>
          </p:cNvPr>
          <p:cNvSpPr/>
          <p:nvPr/>
        </p:nvSpPr>
        <p:spPr>
          <a:xfrm flipH="1">
            <a:off x="4812712" y="1093930"/>
            <a:ext cx="4188413" cy="1286979"/>
          </a:xfrm>
          <a:prstGeom prst="rect">
            <a:avLst/>
          </a:prstGeom>
          <a:effectLst/>
        </p:spPr>
        <p:txBody>
          <a:bodyPr wrap="square" lIns="119784" tIns="59892" rIns="119784" bIns="59892">
            <a:spAutoFit/>
          </a:bodyPr>
          <a:lstStyle/>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持续交付</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在持续集成的基础上，将集成后的代码部署到更贴近真实运行环境的「类生产环境」中进行更多的测试。如果代码没有问题，可以继续手动部署到生产环境中。</a:t>
            </a:r>
            <a:endPar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endParaRPr>
          </a:p>
          <a:p>
            <a:pPr>
              <a:lnSpc>
                <a:spcPct val="150000"/>
              </a:lnSpc>
            </a:pPr>
            <a:r>
              <a:rPr lang="en-US" altLang="zh-CN" sz="1200" dirty="0">
                <a:solidFill>
                  <a:schemeClr val="tx1">
                    <a:lumMod val="95000"/>
                    <a:lumOff val="5000"/>
                  </a:schemeClr>
                </a:solidFill>
                <a:latin typeface="Times New Roman" panose="02020603050405020304" pitchFamily="18" charset="0"/>
                <a:ea typeface="方正颜宋简体_中" panose="02000000000000000000" pitchFamily="2" charset="-122"/>
              </a:rPr>
              <a:t>        </a:t>
            </a:r>
            <a:r>
              <a:rPr lang="zh-CN" altLang="en-US" sz="1400" dirty="0">
                <a:solidFill>
                  <a:srgbClr val="FF0000"/>
                </a:solidFill>
                <a:latin typeface="Times New Roman" panose="02020603050405020304" pitchFamily="18" charset="0"/>
                <a:ea typeface="方正颜宋简体_中" panose="02000000000000000000" pitchFamily="2" charset="-122"/>
              </a:rPr>
              <a:t>持续部署</a:t>
            </a:r>
            <a:r>
              <a:rPr lang="zh-CN" altLang="en-US" sz="1200" dirty="0">
                <a:solidFill>
                  <a:schemeClr val="tx1">
                    <a:lumMod val="95000"/>
                    <a:lumOff val="5000"/>
                  </a:schemeClr>
                </a:solidFill>
                <a:latin typeface="Times New Roman" panose="02020603050405020304" pitchFamily="18" charset="0"/>
                <a:ea typeface="方正颜宋简体_中" panose="02000000000000000000" pitchFamily="2" charset="-122"/>
              </a:rPr>
              <a:t>就是把部署到生产环境的过程自动化。</a:t>
            </a:r>
          </a:p>
        </p:txBody>
      </p:sp>
    </p:spTree>
    <p:extLst>
      <p:ext uri="{BB962C8B-B14F-4D97-AF65-F5344CB8AC3E}">
        <p14:creationId xmlns:p14="http://schemas.microsoft.com/office/powerpoint/2010/main" val="1489436771"/>
      </p:ext>
    </p:extLst>
  </p:cSld>
  <p:clrMapOvr>
    <a:masterClrMapping/>
  </p:clrMapOvr>
  <mc:AlternateContent xmlns:mc="http://schemas.openxmlformats.org/markup-compatibility/2006" xmlns:p14="http://schemas.microsoft.com/office/powerpoint/2010/main">
    <mc:Choice Requires="p14">
      <p:transition spd="slow" p14:dur="2000" advTm="5568"/>
    </mc:Choice>
    <mc:Fallback xmlns="">
      <p:transition spd="slow" advTm="5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持续集成与持续部署的优点</a:t>
            </a:r>
          </a:p>
        </p:txBody>
      </p:sp>
      <p:sp>
        <p:nvSpPr>
          <p:cNvPr id="31" name="矩形 30"/>
          <p:cNvSpPr/>
          <p:nvPr/>
        </p:nvSpPr>
        <p:spPr>
          <a:xfrm>
            <a:off x="1332210" y="556195"/>
            <a:ext cx="1752403"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Advantages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9" name="组合 8"/>
          <p:cNvGrpSpPr/>
          <p:nvPr/>
        </p:nvGrpSpPr>
        <p:grpSpPr>
          <a:xfrm>
            <a:off x="4849391" y="1295495"/>
            <a:ext cx="642094" cy="639200"/>
            <a:chOff x="6568487" y="1762689"/>
            <a:chExt cx="869714" cy="869714"/>
          </a:xfrm>
        </p:grpSpPr>
        <p:sp>
          <p:nvSpPr>
            <p:cNvPr id="10" name="椭圆 9"/>
            <p:cNvSpPr/>
            <p:nvPr/>
          </p:nvSpPr>
          <p:spPr>
            <a:xfrm>
              <a:off x="6568487"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1"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2" name="组合 11"/>
          <p:cNvGrpSpPr/>
          <p:nvPr/>
        </p:nvGrpSpPr>
        <p:grpSpPr>
          <a:xfrm>
            <a:off x="5519265" y="2450522"/>
            <a:ext cx="642094" cy="639200"/>
            <a:chOff x="7475830" y="3334254"/>
            <a:chExt cx="869714" cy="869714"/>
          </a:xfrm>
        </p:grpSpPr>
        <p:sp>
          <p:nvSpPr>
            <p:cNvPr id="13" name="椭圆 12"/>
            <p:cNvSpPr/>
            <p:nvPr/>
          </p:nvSpPr>
          <p:spPr>
            <a:xfrm>
              <a:off x="7475830"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4"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5" name="组合 14"/>
          <p:cNvGrpSpPr/>
          <p:nvPr/>
        </p:nvGrpSpPr>
        <p:grpSpPr>
          <a:xfrm>
            <a:off x="4849390" y="3605550"/>
            <a:ext cx="642094" cy="639200"/>
            <a:chOff x="6568486" y="4905819"/>
            <a:chExt cx="869714" cy="869714"/>
          </a:xfrm>
        </p:grpSpPr>
        <p:sp>
          <p:nvSpPr>
            <p:cNvPr id="16" name="椭圆 15"/>
            <p:cNvSpPr/>
            <p:nvPr/>
          </p:nvSpPr>
          <p:spPr>
            <a:xfrm>
              <a:off x="6568486"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17"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18" name="组合 17"/>
          <p:cNvGrpSpPr/>
          <p:nvPr/>
        </p:nvGrpSpPr>
        <p:grpSpPr>
          <a:xfrm>
            <a:off x="3509641" y="3589587"/>
            <a:ext cx="642094" cy="655163"/>
            <a:chOff x="4753800" y="4905819"/>
            <a:chExt cx="869714" cy="869714"/>
          </a:xfrm>
        </p:grpSpPr>
        <p:sp>
          <p:nvSpPr>
            <p:cNvPr id="19" name="椭圆 18"/>
            <p:cNvSpPr/>
            <p:nvPr/>
          </p:nvSpPr>
          <p:spPr>
            <a:xfrm>
              <a:off x="4753800" y="490581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0"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1" name="组合 20"/>
          <p:cNvGrpSpPr/>
          <p:nvPr/>
        </p:nvGrpSpPr>
        <p:grpSpPr>
          <a:xfrm>
            <a:off x="2839766" y="2450522"/>
            <a:ext cx="642094" cy="639200"/>
            <a:chOff x="3846456" y="3334254"/>
            <a:chExt cx="869714" cy="869714"/>
          </a:xfrm>
        </p:grpSpPr>
        <p:sp>
          <p:nvSpPr>
            <p:cNvPr id="22" name="椭圆 21"/>
            <p:cNvSpPr/>
            <p:nvPr/>
          </p:nvSpPr>
          <p:spPr>
            <a:xfrm>
              <a:off x="3846456" y="3334254"/>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3"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24" name="组合 23"/>
          <p:cNvGrpSpPr/>
          <p:nvPr/>
        </p:nvGrpSpPr>
        <p:grpSpPr>
          <a:xfrm>
            <a:off x="3509640" y="1295495"/>
            <a:ext cx="642094" cy="639200"/>
            <a:chOff x="4753799" y="1762689"/>
            <a:chExt cx="869714" cy="869714"/>
          </a:xfrm>
        </p:grpSpPr>
        <p:sp>
          <p:nvSpPr>
            <p:cNvPr id="25" name="椭圆 24"/>
            <p:cNvSpPr/>
            <p:nvPr/>
          </p:nvSpPr>
          <p:spPr>
            <a:xfrm>
              <a:off x="4753799" y="1762689"/>
              <a:ext cx="869714" cy="869714"/>
            </a:xfrm>
            <a:prstGeom prst="ellipse">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sp>
          <p:nvSpPr>
            <p:cNvPr id="26"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Times New Roman" panose="02020603050405020304" pitchFamily="18" charset="0"/>
                <a:ea typeface="方正颜宋简体_中" panose="02000000000000000000" pitchFamily="2" charset="-122"/>
              </a:endParaRPr>
            </a:p>
          </p:txBody>
        </p:sp>
      </p:grpSp>
      <p:grpSp>
        <p:nvGrpSpPr>
          <p:cNvPr id="32" name="组合 31">
            <a:extLst>
              <a:ext uri="{FF2B5EF4-FFF2-40B4-BE49-F238E27FC236}">
                <a16:creationId xmlns:a16="http://schemas.microsoft.com/office/drawing/2014/main" id="{540F5A81-3BB8-41CB-B281-6754C561C248}"/>
              </a:ext>
            </a:extLst>
          </p:cNvPr>
          <p:cNvGrpSpPr/>
          <p:nvPr/>
        </p:nvGrpSpPr>
        <p:grpSpPr>
          <a:xfrm>
            <a:off x="3572096" y="1819506"/>
            <a:ext cx="1873899" cy="1865807"/>
            <a:chOff x="846756" y="1094041"/>
            <a:chExt cx="2526752" cy="2515841"/>
          </a:xfrm>
        </p:grpSpPr>
        <p:sp>
          <p:nvSpPr>
            <p:cNvPr id="33" name="圆: 空心 32">
              <a:extLst>
                <a:ext uri="{FF2B5EF4-FFF2-40B4-BE49-F238E27FC236}">
                  <a16:creationId xmlns:a16="http://schemas.microsoft.com/office/drawing/2014/main" id="{30017C72-7309-4F30-B457-F469E98235BD}"/>
                </a:ext>
              </a:extLst>
            </p:cNvPr>
            <p:cNvSpPr/>
            <p:nvPr/>
          </p:nvSpPr>
          <p:spPr>
            <a:xfrm>
              <a:off x="846756" y="1094041"/>
              <a:ext cx="2526752" cy="2515841"/>
            </a:xfrm>
            <a:prstGeom prst="donu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4" name="图片 33">
              <a:extLst>
                <a:ext uri="{FF2B5EF4-FFF2-40B4-BE49-F238E27FC236}">
                  <a16:creationId xmlns:a16="http://schemas.microsoft.com/office/drawing/2014/main" id="{1B392EBF-745A-4C59-B8F9-8DA7A71665B3}"/>
                </a:ext>
              </a:extLst>
            </p:cNvPr>
            <p:cNvPicPr>
              <a:picLocks noChangeAspect="1"/>
            </p:cNvPicPr>
            <p:nvPr/>
          </p:nvPicPr>
          <p:blipFill>
            <a:blip r:embed="rId4"/>
            <a:srcRect l="7833" r="17434" b="394"/>
            <a:stretch>
              <a:fillRect/>
            </a:stretch>
          </p:blipFill>
          <p:spPr>
            <a:xfrm>
              <a:off x="931789" y="1188095"/>
              <a:ext cx="2371248" cy="2338413"/>
            </a:xfrm>
            <a:custGeom>
              <a:avLst/>
              <a:gdLst>
                <a:gd name="connsiteX0" fmla="*/ 1024257 w 2371248"/>
                <a:gd name="connsiteY0" fmla="*/ 0 h 2338413"/>
                <a:gd name="connsiteX1" fmla="*/ 1346991 w 2371248"/>
                <a:gd name="connsiteY1" fmla="*/ 0 h 2338413"/>
                <a:gd name="connsiteX2" fmla="*/ 1424569 w 2371248"/>
                <a:gd name="connsiteY2" fmla="*/ 11737 h 2338413"/>
                <a:gd name="connsiteX3" fmla="*/ 2371248 w 2371248"/>
                <a:gd name="connsiteY3" fmla="*/ 1163136 h 2338413"/>
                <a:gd name="connsiteX4" fmla="*/ 1185624 w 2371248"/>
                <a:gd name="connsiteY4" fmla="*/ 2338413 h 2338413"/>
                <a:gd name="connsiteX5" fmla="*/ 0 w 2371248"/>
                <a:gd name="connsiteY5" fmla="*/ 1163136 h 2338413"/>
                <a:gd name="connsiteX6" fmla="*/ 946680 w 2371248"/>
                <a:gd name="connsiteY6" fmla="*/ 11737 h 233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1248" h="2338413">
                  <a:moveTo>
                    <a:pt x="1024257" y="0"/>
                  </a:moveTo>
                  <a:lnTo>
                    <a:pt x="1346991" y="0"/>
                  </a:lnTo>
                  <a:lnTo>
                    <a:pt x="1424569" y="11737"/>
                  </a:lnTo>
                  <a:cubicBezTo>
                    <a:pt x="1964838" y="121327"/>
                    <a:pt x="2371248" y="595184"/>
                    <a:pt x="2371248" y="1163136"/>
                  </a:cubicBezTo>
                  <a:cubicBezTo>
                    <a:pt x="2371248" y="1812224"/>
                    <a:pt x="1840426" y="2338413"/>
                    <a:pt x="1185624" y="2338413"/>
                  </a:cubicBezTo>
                  <a:cubicBezTo>
                    <a:pt x="530822" y="2338413"/>
                    <a:pt x="0" y="1812224"/>
                    <a:pt x="0" y="1163136"/>
                  </a:cubicBezTo>
                  <a:cubicBezTo>
                    <a:pt x="0" y="595184"/>
                    <a:pt x="406411" y="121327"/>
                    <a:pt x="946680" y="11737"/>
                  </a:cubicBezTo>
                  <a:close/>
                </a:path>
              </a:pathLst>
            </a:custGeom>
          </p:spPr>
        </p:pic>
      </p:grpSp>
      <p:sp>
        <p:nvSpPr>
          <p:cNvPr id="35" name="矩形 34">
            <a:extLst>
              <a:ext uri="{FF2B5EF4-FFF2-40B4-BE49-F238E27FC236}">
                <a16:creationId xmlns:a16="http://schemas.microsoft.com/office/drawing/2014/main" id="{54E441FE-AC62-40AC-B648-1FEE187A04AC}"/>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sp>
        <p:nvSpPr>
          <p:cNvPr id="36" name="矩形 35">
            <a:extLst>
              <a:ext uri="{FF2B5EF4-FFF2-40B4-BE49-F238E27FC236}">
                <a16:creationId xmlns:a16="http://schemas.microsoft.com/office/drawing/2014/main" id="{7F795299-50EB-40A3-B1A6-74569819ABFB}"/>
              </a:ext>
            </a:extLst>
          </p:cNvPr>
          <p:cNvSpPr/>
          <p:nvPr/>
        </p:nvSpPr>
        <p:spPr>
          <a:xfrm>
            <a:off x="5738318" y="1123164"/>
            <a:ext cx="2866700"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建立团队开发产品的信心</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持续集成使得团队成员清楚地知道每一次构建的结果，知道他们对软件的改动有哪些影响，结果怎么样。</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7" name="矩形 36">
            <a:extLst>
              <a:ext uri="{FF2B5EF4-FFF2-40B4-BE49-F238E27FC236}">
                <a16:creationId xmlns:a16="http://schemas.microsoft.com/office/drawing/2014/main" id="{CB0E932E-FD12-4F4E-82D9-26F2EFB20081}"/>
              </a:ext>
            </a:extLst>
          </p:cNvPr>
          <p:cNvSpPr/>
          <p:nvPr/>
        </p:nvSpPr>
        <p:spPr>
          <a:xfrm>
            <a:off x="1141607" y="1145724"/>
            <a:ext cx="2138166"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提高软件质量</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高效的持续集成的测试一直持续进行，避免了在代码累积到一定量进行集成时代码质量低下的风险。</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8" name="矩形 37">
            <a:extLst>
              <a:ext uri="{FF2B5EF4-FFF2-40B4-BE49-F238E27FC236}">
                <a16:creationId xmlns:a16="http://schemas.microsoft.com/office/drawing/2014/main" id="{56041D14-CF7D-45A9-A288-B2543AA95665}"/>
              </a:ext>
            </a:extLst>
          </p:cNvPr>
          <p:cNvSpPr/>
          <p:nvPr/>
        </p:nvSpPr>
        <p:spPr>
          <a:xfrm>
            <a:off x="6426733" y="2279289"/>
            <a:ext cx="2448895" cy="738490"/>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增强项目的可见性</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我们可以通过迭代开发、技术评审、持续集成增加项目进度和软件质量的可见性。</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39" name="矩形 38">
            <a:extLst>
              <a:ext uri="{FF2B5EF4-FFF2-40B4-BE49-F238E27FC236}">
                <a16:creationId xmlns:a16="http://schemas.microsoft.com/office/drawing/2014/main" id="{55E0A03D-44DA-4CE2-9056-E103E8D78A55}"/>
              </a:ext>
            </a:extLst>
          </p:cNvPr>
          <p:cNvSpPr/>
          <p:nvPr/>
        </p:nvSpPr>
        <p:spPr>
          <a:xfrm>
            <a:off x="324097" y="2299738"/>
            <a:ext cx="2369507" cy="946239"/>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节约时间，缩短项目发布周期</a:t>
            </a: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持续集成可以将代码编译、数据库集成、测试、审查、部署、反馈等环节自动化，缩短了项目总体耗时，将项目发布时间提前。</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0" name="矩形 39">
            <a:extLst>
              <a:ext uri="{FF2B5EF4-FFF2-40B4-BE49-F238E27FC236}">
                <a16:creationId xmlns:a16="http://schemas.microsoft.com/office/drawing/2014/main" id="{90DE6774-F857-4922-A840-1F0ED20D877A}"/>
              </a:ext>
            </a:extLst>
          </p:cNvPr>
          <p:cNvSpPr/>
          <p:nvPr/>
        </p:nvSpPr>
        <p:spPr>
          <a:xfrm>
            <a:off x="5840310" y="3499304"/>
            <a:ext cx="2332659" cy="946239"/>
          </a:xfrm>
          <a:prstGeom prst="rect">
            <a:avLst/>
          </a:prstGeom>
        </p:spPr>
        <p:txBody>
          <a:bodyPr wrap="square" lIns="67391" tIns="33696" rIns="67391" bIns="33696">
            <a:spAutoFit/>
          </a:bodyPr>
          <a:lstStyle/>
          <a:p>
            <a:pP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解决项目管理的困惑</a:t>
            </a:r>
          </a:p>
          <a:p>
            <a:pP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在持续集成实践中，项目管理者只需要把控项目进度，不需要再关注开发和测试间的接口问题。</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
        <p:nvSpPr>
          <p:cNvPr id="41" name="矩形 40">
            <a:extLst>
              <a:ext uri="{FF2B5EF4-FFF2-40B4-BE49-F238E27FC236}">
                <a16:creationId xmlns:a16="http://schemas.microsoft.com/office/drawing/2014/main" id="{3A25BD90-F9EE-4BD1-9352-708092184641}"/>
              </a:ext>
            </a:extLst>
          </p:cNvPr>
          <p:cNvSpPr/>
          <p:nvPr/>
        </p:nvSpPr>
        <p:spPr>
          <a:xfrm>
            <a:off x="1126314" y="3524797"/>
            <a:ext cx="2138166" cy="738490"/>
          </a:xfrm>
          <a:prstGeom prst="rect">
            <a:avLst/>
          </a:prstGeom>
        </p:spPr>
        <p:txBody>
          <a:bodyPr wrap="square" lIns="67391" tIns="33696" rIns="67391" bIns="33696">
            <a:spAutoFit/>
          </a:bodyPr>
          <a:lstStyle/>
          <a:p>
            <a:pPr algn="r">
              <a:lnSpc>
                <a:spcPct val="150000"/>
              </a:lnSpc>
            </a:pPr>
            <a:r>
              <a:rPr lang="zh-CN" altLang="en-US" sz="1200" dirty="0">
                <a:solidFill>
                  <a:srgbClr val="EB193E"/>
                </a:solidFill>
                <a:latin typeface="方正颜宋简体_中" panose="02000000000000000000" pitchFamily="2" charset="-122"/>
                <a:ea typeface="方正颜宋简体_中" panose="02000000000000000000" pitchFamily="2" charset="-122"/>
              </a:rPr>
              <a:t>便捷部署</a:t>
            </a:r>
            <a:endParaRPr lang="en-US" altLang="zh-CN" sz="1200" dirty="0">
              <a:solidFill>
                <a:srgbClr val="EB193E"/>
              </a:solidFill>
              <a:latin typeface="方正颜宋简体_中" panose="02000000000000000000" pitchFamily="2" charset="-122"/>
              <a:ea typeface="方正颜宋简体_中" panose="02000000000000000000" pitchFamily="2" charset="-122"/>
            </a:endParaRPr>
          </a:p>
          <a:p>
            <a:pPr algn="r">
              <a:lnSpc>
                <a:spcPct val="150000"/>
              </a:lnSpc>
            </a:pPr>
            <a:r>
              <a:rPr lang="zh-CN" altLang="en-US" sz="900" dirty="0">
                <a:solidFill>
                  <a:schemeClr val="tx1">
                    <a:lumMod val="65000"/>
                    <a:lumOff val="35000"/>
                  </a:schemeClr>
                </a:solidFill>
                <a:latin typeface="方正颜宋简体_中" panose="02000000000000000000" pitchFamily="2" charset="-122"/>
                <a:ea typeface="方正颜宋简体_中" panose="02000000000000000000" pitchFamily="2" charset="-122"/>
              </a:rPr>
              <a:t>持续集成可以在任何实践发布可以部署的软件，可以经常对源代码进行改动。</a:t>
            </a:r>
            <a:endParaRPr lang="en-US" altLang="zh-CN" sz="900" dirty="0">
              <a:solidFill>
                <a:schemeClr val="tx1">
                  <a:lumMod val="65000"/>
                  <a:lumOff val="35000"/>
                </a:schemeClr>
              </a:solidFill>
              <a:latin typeface="方正颜宋简体_中" panose="02000000000000000000" pitchFamily="2" charset="-122"/>
              <a:ea typeface="方正颜宋简体_中" panose="02000000000000000000" pitchFamily="2" charset="-122"/>
            </a:endParaRPr>
          </a:p>
        </p:txBody>
      </p:sp>
    </p:spTree>
    <p:custDataLst>
      <p:tags r:id="rId1"/>
    </p:custDataLst>
    <p:extLst>
      <p:ext uri="{BB962C8B-B14F-4D97-AF65-F5344CB8AC3E}">
        <p14:creationId xmlns:p14="http://schemas.microsoft.com/office/powerpoint/2010/main" val="3924257275"/>
      </p:ext>
    </p:extLst>
  </p:cSld>
  <p:clrMapOvr>
    <a:masterClrMapping/>
  </p:clrMapOvr>
  <mc:AlternateContent xmlns:mc="http://schemas.openxmlformats.org/markup-compatibility/2006" xmlns:p14="http://schemas.microsoft.com/office/powerpoint/2010/main">
    <mc:Choice Requires="p14">
      <p:transition spd="slow" p14:dur="2000" advTm="8752"/>
    </mc:Choice>
    <mc:Fallback xmlns="">
      <p:transition spd="slow" advTm="87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持续集成与持续部署的原则</a:t>
            </a:r>
          </a:p>
        </p:txBody>
      </p:sp>
      <p:sp>
        <p:nvSpPr>
          <p:cNvPr id="17" name="矩形 16"/>
          <p:cNvSpPr/>
          <p:nvPr/>
        </p:nvSpPr>
        <p:spPr>
          <a:xfrm>
            <a:off x="1332210" y="556195"/>
            <a:ext cx="1620957"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Principles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grpSp>
        <p:nvGrpSpPr>
          <p:cNvPr id="4" name="组合 3"/>
          <p:cNvGrpSpPr/>
          <p:nvPr/>
        </p:nvGrpSpPr>
        <p:grpSpPr>
          <a:xfrm>
            <a:off x="1654329" y="1121546"/>
            <a:ext cx="627196" cy="534514"/>
            <a:chOff x="1255712" y="1329284"/>
            <a:chExt cx="1481807" cy="1364456"/>
          </a:xfrm>
        </p:grpSpPr>
        <p:sp>
          <p:nvSpPr>
            <p:cNvPr id="5" name="矩形 4"/>
            <p:cNvSpPr/>
            <p:nvPr/>
          </p:nvSpPr>
          <p:spPr>
            <a:xfrm>
              <a:off x="1336591" y="1329284"/>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pic>
          <p:nvPicPr>
            <p:cNvPr id="6" name="Picture 5" descr="\\MAGNUM\Projects\Microsoft\Cloud Power FY12\Design\ICONS_PNG\Increase.png"/>
            <p:cNvPicPr>
              <a:picLocks noChangeAspect="1" noChangeArrowheads="1"/>
            </p:cNvPicPr>
            <p:nvPr/>
          </p:nvPicPr>
          <p:blipFill>
            <a:blip r:embed="rId3" cstate="print">
              <a:biLevel thresh="50000"/>
            </a:blip>
            <a:srcRect/>
            <a:stretch>
              <a:fillRect/>
            </a:stretch>
          </p:blipFill>
          <p:spPr bwMode="auto">
            <a:xfrm>
              <a:off x="1255712" y="1329284"/>
              <a:ext cx="1481807" cy="1284945"/>
            </a:xfrm>
            <a:prstGeom prst="rect">
              <a:avLst/>
            </a:prstGeom>
            <a:noFill/>
          </p:spPr>
        </p:pic>
      </p:grpSp>
      <p:grpSp>
        <p:nvGrpSpPr>
          <p:cNvPr id="7" name="组合 6"/>
          <p:cNvGrpSpPr/>
          <p:nvPr/>
        </p:nvGrpSpPr>
        <p:grpSpPr>
          <a:xfrm>
            <a:off x="1690286" y="1794055"/>
            <a:ext cx="575802" cy="534514"/>
            <a:chOff x="1336591" y="2820772"/>
            <a:chExt cx="1364456" cy="1364456"/>
          </a:xfrm>
        </p:grpSpPr>
        <p:sp>
          <p:nvSpPr>
            <p:cNvPr id="8" name="矩形 7"/>
            <p:cNvSpPr/>
            <p:nvPr/>
          </p:nvSpPr>
          <p:spPr>
            <a:xfrm>
              <a:off x="1336591" y="2820772"/>
              <a:ext cx="1364456" cy="1364456"/>
            </a:xfrm>
            <a:prstGeom prst="rect">
              <a:avLst/>
            </a:prstGeom>
            <a:solidFill>
              <a:srgbClr val="EB1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65000"/>
                    <a:lumOff val="35000"/>
                  </a:schemeClr>
                </a:solidFill>
                <a:latin typeface="Times New Roman" panose="02020603050405020304" pitchFamily="18" charset="0"/>
                <a:ea typeface="微软雅黑" pitchFamily="34" charset="-122"/>
              </a:endParaRPr>
            </a:p>
          </p:txBody>
        </p:sp>
        <p:grpSp>
          <p:nvGrpSpPr>
            <p:cNvPr id="9" name="组合 8"/>
            <p:cNvGrpSpPr/>
            <p:nvPr/>
          </p:nvGrpSpPr>
          <p:grpSpPr>
            <a:xfrm>
              <a:off x="1459051" y="3059019"/>
              <a:ext cx="1040356" cy="947461"/>
              <a:chOff x="2065786" y="4184708"/>
              <a:chExt cx="1143803" cy="1041671"/>
            </a:xfrm>
          </p:grpSpPr>
          <p:pic>
            <p:nvPicPr>
              <p:cNvPr id="10" name="Picture 3" descr="\\MAGNUM\Projects\Microsoft\Cloud Power FY12\Design\ICONS_PNG\User.png"/>
              <p:cNvPicPr>
                <a:picLocks noChangeAspect="1" noChangeArrowheads="1"/>
              </p:cNvPicPr>
              <p:nvPr/>
            </p:nvPicPr>
            <p:blipFill>
              <a:blip r:embed="rId4" cstate="print">
                <a:biLevel thresh="25000"/>
              </a:blip>
              <a:srcRect/>
              <a:stretch>
                <a:fillRect/>
              </a:stretch>
            </p:blipFill>
            <p:spPr bwMode="auto">
              <a:xfrm>
                <a:off x="2065786" y="4184708"/>
                <a:ext cx="1041942" cy="1041671"/>
              </a:xfrm>
              <a:prstGeom prst="rect">
                <a:avLst/>
              </a:prstGeom>
              <a:noFill/>
            </p:spPr>
          </p:pic>
          <p:pic>
            <p:nvPicPr>
              <p:cNvPr id="11"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grpSp>
        <p:nvGrpSpPr>
          <p:cNvPr id="20" name="组合 19">
            <a:extLst>
              <a:ext uri="{FF2B5EF4-FFF2-40B4-BE49-F238E27FC236}">
                <a16:creationId xmlns:a16="http://schemas.microsoft.com/office/drawing/2014/main" id="{727EDFFC-81EC-4922-94F3-7785C058E69E}"/>
              </a:ext>
            </a:extLst>
          </p:cNvPr>
          <p:cNvGrpSpPr/>
          <p:nvPr/>
        </p:nvGrpSpPr>
        <p:grpSpPr>
          <a:xfrm>
            <a:off x="2700362" y="1145455"/>
            <a:ext cx="5118404" cy="451561"/>
            <a:chOff x="2332033" y="1247491"/>
            <a:chExt cx="5118404" cy="451561"/>
          </a:xfrm>
        </p:grpSpPr>
        <p:sp>
          <p:nvSpPr>
            <p:cNvPr id="2" name="矩形 1"/>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itchFamily="34" charset="-122"/>
              </a:endParaRPr>
            </a:p>
          </p:txBody>
        </p:sp>
        <p:sp>
          <p:nvSpPr>
            <p:cNvPr id="12" name="文本框 26"/>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itchFamily="34" charset="-122"/>
                </a:rPr>
                <a:t>维护唯一的代码仓库</a:t>
              </a:r>
            </a:p>
          </p:txBody>
        </p:sp>
      </p:grpSp>
      <p:sp>
        <p:nvSpPr>
          <p:cNvPr id="18" name="矩形 17">
            <a:extLst>
              <a:ext uri="{FF2B5EF4-FFF2-40B4-BE49-F238E27FC236}">
                <a16:creationId xmlns:a16="http://schemas.microsoft.com/office/drawing/2014/main" id="{CFA0D814-A547-4FCC-BC59-2F18F6AC24A7}"/>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grpSp>
        <p:nvGrpSpPr>
          <p:cNvPr id="21" name="组合 20">
            <a:extLst>
              <a:ext uri="{FF2B5EF4-FFF2-40B4-BE49-F238E27FC236}">
                <a16:creationId xmlns:a16="http://schemas.microsoft.com/office/drawing/2014/main" id="{81947F3D-5368-4A07-90CA-8A97CD2927D6}"/>
              </a:ext>
            </a:extLst>
          </p:cNvPr>
          <p:cNvGrpSpPr/>
          <p:nvPr/>
        </p:nvGrpSpPr>
        <p:grpSpPr>
          <a:xfrm>
            <a:off x="2694526" y="1798775"/>
            <a:ext cx="5118404" cy="451561"/>
            <a:chOff x="2332033" y="1247491"/>
            <a:chExt cx="5118404" cy="451561"/>
          </a:xfrm>
        </p:grpSpPr>
        <p:sp>
          <p:nvSpPr>
            <p:cNvPr id="22" name="矩形 21">
              <a:extLst>
                <a:ext uri="{FF2B5EF4-FFF2-40B4-BE49-F238E27FC236}">
                  <a16:creationId xmlns:a16="http://schemas.microsoft.com/office/drawing/2014/main" id="{528C2713-73AE-4B73-BB23-2325CF06D700}"/>
                </a:ext>
              </a:extLst>
            </p:cNvPr>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itchFamily="34" charset="-122"/>
              </a:endParaRPr>
            </a:p>
          </p:txBody>
        </p:sp>
        <p:sp>
          <p:nvSpPr>
            <p:cNvPr id="23" name="文本框 26">
              <a:extLst>
                <a:ext uri="{FF2B5EF4-FFF2-40B4-BE49-F238E27FC236}">
                  <a16:creationId xmlns:a16="http://schemas.microsoft.com/office/drawing/2014/main" id="{16F0FDDF-F18D-4304-B994-1884B7C77751}"/>
                </a:ext>
              </a:extLst>
            </p:cNvPr>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itchFamily="34" charset="-122"/>
                </a:rPr>
                <a:t>让构建能够自测</a:t>
              </a:r>
            </a:p>
          </p:txBody>
        </p:sp>
      </p:grpSp>
      <p:grpSp>
        <p:nvGrpSpPr>
          <p:cNvPr id="24" name="组合 23">
            <a:extLst>
              <a:ext uri="{FF2B5EF4-FFF2-40B4-BE49-F238E27FC236}">
                <a16:creationId xmlns:a16="http://schemas.microsoft.com/office/drawing/2014/main" id="{F8B83969-B5A0-489C-832E-220809F160F1}"/>
              </a:ext>
            </a:extLst>
          </p:cNvPr>
          <p:cNvGrpSpPr/>
          <p:nvPr/>
        </p:nvGrpSpPr>
        <p:grpSpPr>
          <a:xfrm>
            <a:off x="2700362" y="2520980"/>
            <a:ext cx="5118404" cy="451561"/>
            <a:chOff x="2332033" y="1247491"/>
            <a:chExt cx="5118404" cy="451561"/>
          </a:xfrm>
        </p:grpSpPr>
        <p:sp>
          <p:nvSpPr>
            <p:cNvPr id="25" name="矩形 24">
              <a:extLst>
                <a:ext uri="{FF2B5EF4-FFF2-40B4-BE49-F238E27FC236}">
                  <a16:creationId xmlns:a16="http://schemas.microsoft.com/office/drawing/2014/main" id="{378E16E9-70DD-470B-B1AC-68CFABB64817}"/>
                </a:ext>
              </a:extLst>
            </p:cNvPr>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itchFamily="34" charset="-122"/>
              </a:endParaRPr>
            </a:p>
          </p:txBody>
        </p:sp>
        <p:sp>
          <p:nvSpPr>
            <p:cNvPr id="26" name="文本框 26">
              <a:extLst>
                <a:ext uri="{FF2B5EF4-FFF2-40B4-BE49-F238E27FC236}">
                  <a16:creationId xmlns:a16="http://schemas.microsoft.com/office/drawing/2014/main" id="{93F6BC26-B732-46F5-8D75-2619B1E65FF8}"/>
                </a:ext>
              </a:extLst>
            </p:cNvPr>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itchFamily="34" charset="-122"/>
                </a:rPr>
                <a:t>每天执行多次构建，每次构建都要生成可发布的产品</a:t>
              </a:r>
            </a:p>
          </p:txBody>
        </p:sp>
      </p:grpSp>
      <p:grpSp>
        <p:nvGrpSpPr>
          <p:cNvPr id="27" name="组合 26">
            <a:extLst>
              <a:ext uri="{FF2B5EF4-FFF2-40B4-BE49-F238E27FC236}">
                <a16:creationId xmlns:a16="http://schemas.microsoft.com/office/drawing/2014/main" id="{C19F0CD5-AE7B-44C5-ADC5-18F5BC73DA33}"/>
              </a:ext>
            </a:extLst>
          </p:cNvPr>
          <p:cNvGrpSpPr/>
          <p:nvPr/>
        </p:nvGrpSpPr>
        <p:grpSpPr>
          <a:xfrm>
            <a:off x="2700362" y="3262108"/>
            <a:ext cx="5118404" cy="451561"/>
            <a:chOff x="2332033" y="1247491"/>
            <a:chExt cx="5118404" cy="451561"/>
          </a:xfrm>
        </p:grpSpPr>
        <p:sp>
          <p:nvSpPr>
            <p:cNvPr id="28" name="矩形 27">
              <a:extLst>
                <a:ext uri="{FF2B5EF4-FFF2-40B4-BE49-F238E27FC236}">
                  <a16:creationId xmlns:a16="http://schemas.microsoft.com/office/drawing/2014/main" id="{9B273049-EAFA-48E4-8F54-02E3D717E8AA}"/>
                </a:ext>
              </a:extLst>
            </p:cNvPr>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itchFamily="34" charset="-122"/>
              </a:endParaRPr>
            </a:p>
          </p:txBody>
        </p:sp>
        <p:sp>
          <p:nvSpPr>
            <p:cNvPr id="29" name="文本框 26">
              <a:extLst>
                <a:ext uri="{FF2B5EF4-FFF2-40B4-BE49-F238E27FC236}">
                  <a16:creationId xmlns:a16="http://schemas.microsoft.com/office/drawing/2014/main" id="{DE1023E5-C339-404C-9FEC-9315CC658E86}"/>
                </a:ext>
              </a:extLst>
            </p:cNvPr>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itchFamily="34" charset="-122"/>
                </a:rPr>
                <a:t>每次提交都在主线集成的机器上做构建</a:t>
              </a:r>
            </a:p>
          </p:txBody>
        </p:sp>
      </p:grpSp>
      <p:grpSp>
        <p:nvGrpSpPr>
          <p:cNvPr id="30" name="组合 29">
            <a:extLst>
              <a:ext uri="{FF2B5EF4-FFF2-40B4-BE49-F238E27FC236}">
                <a16:creationId xmlns:a16="http://schemas.microsoft.com/office/drawing/2014/main" id="{A7119A60-33D3-4964-865B-56171BBFAB32}"/>
              </a:ext>
            </a:extLst>
          </p:cNvPr>
          <p:cNvGrpSpPr/>
          <p:nvPr/>
        </p:nvGrpSpPr>
        <p:grpSpPr>
          <a:xfrm>
            <a:off x="2694526" y="4022159"/>
            <a:ext cx="5118404" cy="451561"/>
            <a:chOff x="2332033" y="1247491"/>
            <a:chExt cx="5118404" cy="451561"/>
          </a:xfrm>
        </p:grpSpPr>
        <p:sp>
          <p:nvSpPr>
            <p:cNvPr id="31" name="矩形 30">
              <a:extLst>
                <a:ext uri="{FF2B5EF4-FFF2-40B4-BE49-F238E27FC236}">
                  <a16:creationId xmlns:a16="http://schemas.microsoft.com/office/drawing/2014/main" id="{F883811C-D7FC-4827-AAFD-8ADBDF72367F}"/>
                </a:ext>
              </a:extLst>
            </p:cNvPr>
            <p:cNvSpPr/>
            <p:nvPr/>
          </p:nvSpPr>
          <p:spPr>
            <a:xfrm>
              <a:off x="2332033" y="1266414"/>
              <a:ext cx="5112568" cy="432638"/>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900" dirty="0">
                <a:solidFill>
                  <a:schemeClr val="tx1">
                    <a:lumMod val="65000"/>
                    <a:lumOff val="35000"/>
                  </a:schemeClr>
                </a:solidFill>
                <a:latin typeface="Times New Roman" panose="02020603050405020304" pitchFamily="18" charset="0"/>
                <a:ea typeface="微软雅黑" pitchFamily="34" charset="-122"/>
              </a:endParaRPr>
            </a:p>
          </p:txBody>
        </p:sp>
        <p:sp>
          <p:nvSpPr>
            <p:cNvPr id="32" name="文本框 26">
              <a:extLst>
                <a:ext uri="{FF2B5EF4-FFF2-40B4-BE49-F238E27FC236}">
                  <a16:creationId xmlns:a16="http://schemas.microsoft.com/office/drawing/2014/main" id="{E737B7EC-01DD-43BC-A419-4C19281FB553}"/>
                </a:ext>
              </a:extLst>
            </p:cNvPr>
            <p:cNvSpPr txBox="1"/>
            <p:nvPr/>
          </p:nvSpPr>
          <p:spPr>
            <a:xfrm>
              <a:off x="2499599" y="1247491"/>
              <a:ext cx="4950838" cy="375685"/>
            </a:xfrm>
            <a:prstGeom prst="rect">
              <a:avLst/>
            </a:prstGeom>
            <a:noFill/>
          </p:spPr>
          <p:txBody>
            <a:bodyPr wrap="square" lIns="89858" tIns="44929" rIns="89858" bIns="44929" rtlCol="0">
              <a:spAutoFit/>
            </a:bodyPr>
            <a:lstStyle/>
            <a:p>
              <a:pPr>
                <a:lnSpc>
                  <a:spcPct val="150000"/>
                </a:lnSpc>
              </a:pPr>
              <a:r>
                <a:rPr lang="zh-CN" altLang="en-US" sz="1400" dirty="0">
                  <a:solidFill>
                    <a:schemeClr val="tx1">
                      <a:lumMod val="65000"/>
                      <a:lumOff val="35000"/>
                    </a:schemeClr>
                  </a:solidFill>
                  <a:latin typeface="Times New Roman" panose="02020603050405020304" pitchFamily="18" charset="0"/>
                  <a:ea typeface="微软雅黑" pitchFamily="34" charset="-122"/>
                </a:rPr>
                <a:t>开发人员每天至少向版本控制库提交一次代码</a:t>
              </a:r>
            </a:p>
          </p:txBody>
        </p:sp>
      </p:grpSp>
    </p:spTree>
    <p:extLst>
      <p:ext uri="{BB962C8B-B14F-4D97-AF65-F5344CB8AC3E}">
        <p14:creationId xmlns:p14="http://schemas.microsoft.com/office/powerpoint/2010/main" val="2472335997"/>
      </p:ext>
    </p:extLst>
  </p:cSld>
  <p:clrMapOvr>
    <a:masterClrMapping/>
  </p:clrMapOvr>
  <mc:AlternateContent xmlns:mc="http://schemas.openxmlformats.org/markup-compatibility/2006" xmlns:p14="http://schemas.microsoft.com/office/powerpoint/2010/main">
    <mc:Choice Requires="p14">
      <p:transition spd="slow" p14:dur="2000" advTm="4640"/>
    </mc:Choice>
    <mc:Fallback xmlns="">
      <p:transition spd="slow" advTm="46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16261" y="298621"/>
            <a:ext cx="2954655" cy="369332"/>
          </a:xfrm>
          <a:prstGeom prst="rect">
            <a:avLst/>
          </a:prstGeom>
        </p:spPr>
        <p:txBody>
          <a:bodyPr wrap="none">
            <a:spAutoFit/>
          </a:bodyPr>
          <a:lstStyle/>
          <a:p>
            <a:r>
              <a:rPr lang="zh-CN" altLang="en-US" sz="1800" dirty="0">
                <a:solidFill>
                  <a:schemeClr val="tx1">
                    <a:lumMod val="95000"/>
                    <a:lumOff val="5000"/>
                  </a:schemeClr>
                </a:solidFill>
                <a:latin typeface="Times New Roman" panose="02020603050405020304" pitchFamily="18" charset="0"/>
                <a:ea typeface="方正颜宋简体_中" panose="02000000000000000000" pitchFamily="2" charset="-122"/>
              </a:rPr>
              <a:t>持续集成与持续部署的工具</a:t>
            </a:r>
          </a:p>
        </p:txBody>
      </p:sp>
      <p:sp>
        <p:nvSpPr>
          <p:cNvPr id="39" name="矩形 38"/>
          <p:cNvSpPr/>
          <p:nvPr/>
        </p:nvSpPr>
        <p:spPr>
          <a:xfrm>
            <a:off x="1332210" y="556195"/>
            <a:ext cx="1299010" cy="307777"/>
          </a:xfrm>
          <a:prstGeom prst="rect">
            <a:avLst/>
          </a:prstGeom>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方正颜宋简体_中" panose="02000000000000000000" pitchFamily="2" charset="-122"/>
              </a:rPr>
              <a:t>Tools of CI/CD</a:t>
            </a:r>
            <a:endParaRPr lang="zh-CN" altLang="en-US" sz="1400" dirty="0">
              <a:solidFill>
                <a:schemeClr val="tx1">
                  <a:lumMod val="95000"/>
                  <a:lumOff val="5000"/>
                </a:schemeClr>
              </a:solidFill>
              <a:latin typeface="Times New Roman" panose="02020603050405020304" pitchFamily="18" charset="0"/>
              <a:ea typeface="方正颜宋简体_中" panose="02000000000000000000" pitchFamily="2" charset="-122"/>
            </a:endParaRPr>
          </a:p>
        </p:txBody>
      </p:sp>
      <p:sp>
        <p:nvSpPr>
          <p:cNvPr id="2" name="Freeform 5"/>
          <p:cNvSpPr/>
          <p:nvPr/>
        </p:nvSpPr>
        <p:spPr bwMode="auto">
          <a:xfrm>
            <a:off x="1604326"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3" name="Freeform 6"/>
          <p:cNvSpPr/>
          <p:nvPr/>
        </p:nvSpPr>
        <p:spPr bwMode="auto">
          <a:xfrm>
            <a:off x="3538863" y="3281806"/>
            <a:ext cx="206172" cy="177255"/>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4" name="Freeform 7"/>
          <p:cNvSpPr/>
          <p:nvPr/>
        </p:nvSpPr>
        <p:spPr bwMode="auto">
          <a:xfrm>
            <a:off x="5484112" y="3281806"/>
            <a:ext cx="208849" cy="177255"/>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5" name="Freeform 8"/>
          <p:cNvSpPr/>
          <p:nvPr/>
        </p:nvSpPr>
        <p:spPr bwMode="auto">
          <a:xfrm>
            <a:off x="7399907" y="3281806"/>
            <a:ext cx="206172" cy="177255"/>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B2E2E"/>
          </a:solidFill>
          <a:ln>
            <a:noFill/>
          </a:ln>
          <a:effectLst/>
        </p:spPr>
        <p:txBody>
          <a:bodyPr vert="horz" wrap="square" lIns="67391" tIns="33696" rIns="67391" bIns="33696" numCol="1" anchor="t" anchorCtr="0" compatLnSpc="1"/>
          <a:lstStyle/>
          <a:p>
            <a:endParaRPr lang="zh-CN" altLang="en-US" dirty="0">
              <a:latin typeface="Times New Roman" panose="02020603050405020304" pitchFamily="18" charset="0"/>
              <a:ea typeface="方正颜宋简体_中" panose="02000000000000000000" pitchFamily="2" charset="-122"/>
            </a:endParaRPr>
          </a:p>
        </p:txBody>
      </p:sp>
      <p:sp>
        <p:nvSpPr>
          <p:cNvPr id="29" name="文本框 22"/>
          <p:cNvSpPr txBox="1">
            <a:spLocks noChangeArrowheads="1"/>
          </p:cNvSpPr>
          <p:nvPr/>
        </p:nvSpPr>
        <p:spPr bwMode="auto">
          <a:xfrm>
            <a:off x="904144"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err="1">
                <a:solidFill>
                  <a:srgbClr val="EB193E"/>
                </a:solidFill>
                <a:latin typeface="微软雅黑" panose="020B0503020204020204" charset="-122"/>
                <a:ea typeface="微软雅黑" panose="020B0503020204020204" charset="-122"/>
              </a:rPr>
              <a:t>Github</a:t>
            </a:r>
            <a:endParaRPr lang="en-US" altLang="zh-CN" sz="1500" b="1" dirty="0">
              <a:solidFill>
                <a:srgbClr val="EB193E"/>
              </a:solidFill>
              <a:latin typeface="微软雅黑" panose="020B0503020204020204" charset="-122"/>
              <a:ea typeface="微软雅黑" panose="020B0503020204020204" charset="-122"/>
            </a:endParaRPr>
          </a:p>
        </p:txBody>
      </p:sp>
      <p:sp>
        <p:nvSpPr>
          <p:cNvPr id="30" name="文本框 22"/>
          <p:cNvSpPr txBox="1">
            <a:spLocks noChangeArrowheads="1"/>
          </p:cNvSpPr>
          <p:nvPr/>
        </p:nvSpPr>
        <p:spPr bwMode="auto">
          <a:xfrm>
            <a:off x="4797126"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charset="-122"/>
                <a:ea typeface="微软雅黑" panose="020B0503020204020204" charset="-122"/>
              </a:rPr>
              <a:t>Tomcat</a:t>
            </a:r>
          </a:p>
        </p:txBody>
      </p:sp>
      <p:sp>
        <p:nvSpPr>
          <p:cNvPr id="31" name="文本框 22"/>
          <p:cNvSpPr txBox="1">
            <a:spLocks noChangeArrowheads="1"/>
          </p:cNvSpPr>
          <p:nvPr/>
        </p:nvSpPr>
        <p:spPr bwMode="auto">
          <a:xfrm>
            <a:off x="2839886" y="3604331"/>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charset="-122"/>
                <a:ea typeface="微软雅黑" panose="020B0503020204020204" charset="-122"/>
              </a:rPr>
              <a:t>Jenkins</a:t>
            </a:r>
          </a:p>
        </p:txBody>
      </p:sp>
      <p:sp>
        <p:nvSpPr>
          <p:cNvPr id="32" name="文本框 22"/>
          <p:cNvSpPr txBox="1">
            <a:spLocks noChangeArrowheads="1"/>
          </p:cNvSpPr>
          <p:nvPr/>
        </p:nvSpPr>
        <p:spPr bwMode="auto">
          <a:xfrm>
            <a:off x="6700929" y="3603867"/>
            <a:ext cx="1604127" cy="298883"/>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en-US" altLang="zh-CN" sz="1500" b="1" dirty="0">
                <a:solidFill>
                  <a:srgbClr val="EB193E"/>
                </a:solidFill>
                <a:latin typeface="微软雅黑" panose="020B0503020204020204" charset="-122"/>
                <a:ea typeface="微软雅黑" panose="020B0503020204020204" charset="-122"/>
              </a:rPr>
              <a:t>Druid</a:t>
            </a:r>
          </a:p>
        </p:txBody>
      </p:sp>
      <p:sp>
        <p:nvSpPr>
          <p:cNvPr id="40" name="矩形 39">
            <a:extLst>
              <a:ext uri="{FF2B5EF4-FFF2-40B4-BE49-F238E27FC236}">
                <a16:creationId xmlns:a16="http://schemas.microsoft.com/office/drawing/2014/main" id="{1E9A68FA-36D3-4CC1-944D-D8383BFFA7FD}"/>
              </a:ext>
            </a:extLst>
          </p:cNvPr>
          <p:cNvSpPr/>
          <p:nvPr/>
        </p:nvSpPr>
        <p:spPr>
          <a:xfrm>
            <a:off x="3114989" y="689148"/>
            <a:ext cx="5760640" cy="98018"/>
          </a:xfrm>
          <a:prstGeom prst="rect">
            <a:avLst/>
          </a:prstGeom>
          <a:solidFill>
            <a:srgbClr val="EB19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193E"/>
              </a:solidFill>
            </a:endParaRPr>
          </a:p>
        </p:txBody>
      </p:sp>
      <p:pic>
        <p:nvPicPr>
          <p:cNvPr id="1026" name="Picture 2" descr="https://timgsa.baidu.com/timg?image&amp;quality=80&amp;size=b9999_10000&amp;sec=1526731533624&amp;di=2f367c36bdb12da93f144236c2615459&amp;imgtype=0&amp;src=http%3A%2F%2Fdab1nmslvvntp.cloudfront.net%2Fwp-content%2Fuploads%2F2015%2F02%2F1423062384Octocat.png">
            <a:extLst>
              <a:ext uri="{FF2B5EF4-FFF2-40B4-BE49-F238E27FC236}">
                <a16:creationId xmlns:a16="http://schemas.microsoft.com/office/drawing/2014/main" id="{A84999A3-4CF6-4696-B8D8-9C8BD5B6BF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36875" y1="92782" x2="36875" y2="92782"/>
                        <a14:foregroundMark x1="40000" y1="90075" x2="40000" y2="90075"/>
                        <a14:foregroundMark x1="46000" y1="92481" x2="46000" y2="92481"/>
                        <a14:foregroundMark x1="49250" y1="73233" x2="49250" y2="73233"/>
                        <a14:foregroundMark x1="61875" y1="46917" x2="61875" y2="46917"/>
                        <a14:foregroundMark x1="62875" y1="45414" x2="62875" y2="45414"/>
                        <a14:foregroundMark x1="63625" y1="38496" x2="63625" y2="38496"/>
                        <a14:foregroundMark x1="38125" y1="36241" x2="38125" y2="36241"/>
                        <a14:foregroundMark x1="36500" y1="43459" x2="36500" y2="43459"/>
                        <a14:foregroundMark x1="54500" y1="32030" x2="54500" y2="32030"/>
                        <a14:foregroundMark x1="47000" y1="70226" x2="47000" y2="70226"/>
                        <a14:foregroundMark x1="43250" y1="20301" x2="43250" y2="20301"/>
                        <a14:foregroundMark x1="61000" y1="20301" x2="61000" y2="20301"/>
                        <a14:foregroundMark x1="25750" y1="60602" x2="25750" y2="60602"/>
                        <a14:backgroundMark x1="2750" y1="18797" x2="2750" y2="18797"/>
                        <a14:backgroundMark x1="89750" y1="91429" x2="97250" y2="99850"/>
                        <a14:backgroundMark x1="88750" y1="28120" x2="88750" y2="28120"/>
                        <a14:backgroundMark x1="86250" y1="64962" x2="86250" y2="64962"/>
                        <a14:backgroundMark x1="15250" y1="73383" x2="15250" y2="73383"/>
                        <a14:backgroundMark x1="12875" y1="82406" x2="12875" y2="82406"/>
                        <a14:backgroundMark x1="14750" y1="95188" x2="14750" y2="95188"/>
                        <a14:backgroundMark x1="50000" y1="74286" x2="50000" y2="74286"/>
                      </a14:backgroundRemoval>
                    </a14:imgEffect>
                  </a14:imgLayer>
                </a14:imgProps>
              </a:ext>
              <a:ext uri="{28A0092B-C50C-407E-A947-70E740481C1C}">
                <a14:useLocalDpi xmlns:a14="http://schemas.microsoft.com/office/drawing/2010/main" val="0"/>
              </a:ext>
            </a:extLst>
          </a:blip>
          <a:srcRect/>
          <a:stretch>
            <a:fillRect/>
          </a:stretch>
        </p:blipFill>
        <p:spPr bwMode="auto">
          <a:xfrm>
            <a:off x="845189" y="1604497"/>
            <a:ext cx="1784882" cy="1483507"/>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a:extLst>
              <a:ext uri="{FF2B5EF4-FFF2-40B4-BE49-F238E27FC236}">
                <a16:creationId xmlns:a16="http://schemas.microsoft.com/office/drawing/2014/main" id="{416D93BC-3EC6-4889-8529-C05BD986AB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79" y1="54639" x2="50479" y2="54639"/>
                        <a14:foregroundMark x1="63578" y1="39519" x2="63578" y2="39519"/>
                        <a14:foregroundMark x1="69649" y1="31615" x2="69649" y2="31615"/>
                        <a14:foregroundMark x1="85304" y1="16838" x2="85304" y2="16838"/>
                        <a14:foregroundMark x1="89776" y1="16838" x2="89776" y2="16838"/>
                      </a14:backgroundRemoval>
                    </a14:imgEffect>
                  </a14:imgLayer>
                </a14:imgProps>
              </a:ext>
            </a:extLst>
          </a:blip>
          <a:stretch>
            <a:fillRect/>
          </a:stretch>
        </p:blipFill>
        <p:spPr>
          <a:xfrm>
            <a:off x="4560819" y="1483830"/>
            <a:ext cx="2055433" cy="1910961"/>
          </a:xfrm>
          <a:prstGeom prst="rect">
            <a:avLst/>
          </a:prstGeom>
        </p:spPr>
      </p:pic>
      <p:pic>
        <p:nvPicPr>
          <p:cNvPr id="44" name="图片 43">
            <a:extLst>
              <a:ext uri="{FF2B5EF4-FFF2-40B4-BE49-F238E27FC236}">
                <a16:creationId xmlns:a16="http://schemas.microsoft.com/office/drawing/2014/main" id="{86737FA5-5120-446D-BE05-B78E31C24A7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53913" y1="85960" x2="53913" y2="85960"/>
                        <a14:foregroundMark x1="45217" y1="78797" x2="45217" y2="78797"/>
                        <a14:foregroundMark x1="45797" y1="83954" x2="45797" y2="83954"/>
                        <a14:foregroundMark x1="34783" y1="76504" x2="34783" y2="76504"/>
                        <a14:foregroundMark x1="31304" y1="64756" x2="31304" y2="64756"/>
                        <a14:foregroundMark x1="35942" y1="59312" x2="35942" y2="59312"/>
                        <a14:foregroundMark x1="50145" y1="81662" x2="50145" y2="81662"/>
                        <a14:foregroundMark x1="51884" y1="78223" x2="51884" y2="78223"/>
                        <a14:foregroundMark x1="60000" y1="86246" x2="60000" y2="86246"/>
                        <a14:foregroundMark x1="72754" y1="75072" x2="72754" y2="75072"/>
                        <a14:foregroundMark x1="64638" y1="77364" x2="64638" y2="77364"/>
                        <a14:foregroundMark x1="71304" y1="58453" x2="71304" y2="58453"/>
                        <a14:foregroundMark x1="71884" y1="41261" x2="71884" y2="41261"/>
                        <a14:foregroundMark x1="62319" y1="32378" x2="62319" y2="32378"/>
                        <a14:foregroundMark x1="55072" y1="23209" x2="55072" y2="23209"/>
                        <a14:foregroundMark x1="44928" y1="23782" x2="44928" y2="23782"/>
                        <a14:foregroundMark x1="44348" y1="40688" x2="44348" y2="44126"/>
                        <a14:foregroundMark x1="42899" y1="55301" x2="42899" y2="55301"/>
                        <a14:foregroundMark x1="54493" y1="56734" x2="54493" y2="56734"/>
                        <a14:foregroundMark x1="49855" y1="49857" x2="48116" y2="48997"/>
                        <a14:foregroundMark x1="24928" y1="40688" x2="24928" y2="40688"/>
                        <a14:foregroundMark x1="27826" y1="50430" x2="27826" y2="50430"/>
                        <a14:foregroundMark x1="38551" y1="17192" x2="38551" y2="17192"/>
                        <a14:foregroundMark x1="34783" y1="23496" x2="34783" y2="23496"/>
                        <a14:foregroundMark x1="31304" y1="28367" x2="31304" y2="28367"/>
                        <a14:backgroundMark x1="17391" y1="18911" x2="17391" y2="18911"/>
                        <a14:backgroundMark x1="84638" y1="25215" x2="84638" y2="25215"/>
                        <a14:backgroundMark x1="91014" y1="62178" x2="91014" y2="62178"/>
                        <a14:backgroundMark x1="9565" y1="84241" x2="9565" y2="84241"/>
                      </a14:backgroundRemoval>
                    </a14:imgEffect>
                  </a14:imgLayer>
                </a14:imgProps>
              </a:ext>
            </a:extLst>
          </a:blip>
          <a:stretch>
            <a:fillRect/>
          </a:stretch>
        </p:blipFill>
        <p:spPr>
          <a:xfrm>
            <a:off x="2689847" y="1338560"/>
            <a:ext cx="1889058" cy="1910961"/>
          </a:xfrm>
          <a:prstGeom prst="rect">
            <a:avLst/>
          </a:prstGeom>
        </p:spPr>
      </p:pic>
      <p:pic>
        <p:nvPicPr>
          <p:cNvPr id="6" name="图片 5">
            <a:extLst>
              <a:ext uri="{FF2B5EF4-FFF2-40B4-BE49-F238E27FC236}">
                <a16:creationId xmlns:a16="http://schemas.microsoft.com/office/drawing/2014/main" id="{C3000228-453B-4996-A33E-A0883F6EEFC9}"/>
              </a:ext>
            </a:extLst>
          </p:cNvPr>
          <p:cNvPicPr>
            <a:picLocks noChangeAspect="1"/>
          </p:cNvPicPr>
          <p:nvPr/>
        </p:nvPicPr>
        <p:blipFill>
          <a:blip r:embed="rId9"/>
          <a:stretch>
            <a:fillRect/>
          </a:stretch>
        </p:blipFill>
        <p:spPr>
          <a:xfrm>
            <a:off x="6804818" y="2088108"/>
            <a:ext cx="1602522" cy="702404"/>
          </a:xfrm>
          <a:prstGeom prst="rect">
            <a:avLst/>
          </a:prstGeom>
        </p:spPr>
      </p:pic>
      <p:pic>
        <p:nvPicPr>
          <p:cNvPr id="7" name="图片 6">
            <a:extLst>
              <a:ext uri="{FF2B5EF4-FFF2-40B4-BE49-F238E27FC236}">
                <a16:creationId xmlns:a16="http://schemas.microsoft.com/office/drawing/2014/main" id="{C44EDDEE-3E55-4105-A6B7-05584FE3C14B}"/>
              </a:ext>
            </a:extLst>
          </p:cNvPr>
          <p:cNvPicPr>
            <a:picLocks noChangeAspect="1"/>
          </p:cNvPicPr>
          <p:nvPr/>
        </p:nvPicPr>
        <p:blipFill>
          <a:blip r:embed="rId10"/>
          <a:stretch>
            <a:fillRect/>
          </a:stretch>
        </p:blipFill>
        <p:spPr>
          <a:xfrm>
            <a:off x="6547296" y="890470"/>
            <a:ext cx="2102953" cy="581715"/>
          </a:xfrm>
          <a:prstGeom prst="rect">
            <a:avLst/>
          </a:prstGeom>
        </p:spPr>
      </p:pic>
    </p:spTree>
    <p:extLst>
      <p:ext uri="{BB962C8B-B14F-4D97-AF65-F5344CB8AC3E}">
        <p14:creationId xmlns:p14="http://schemas.microsoft.com/office/powerpoint/2010/main" val="2093321475"/>
      </p:ext>
    </p:extLst>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452758757454"/>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3_1"/>
  <p:tag name="KSO_WM_UNIT_ID" val="custom20164360_17*l_h_f*1_3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9;custom20164360_17*l_i*1_10"/>
  <p:tag name="KSO_WM_DIAGRAM_GROUP_CODE" val="l1-3"/>
  <p:tag name="KSO_WM_UNIT_TEXT_FILL_FORE_SCHEMECOLOR_INDEX" val="14"/>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3"/>
  <p:tag name="KSO_WM_UNIT_ID" val="custom20164360_17*l_i*1_3"/>
  <p:tag name="KSO_WM_UNIT_LAYERLEVEL" val="1_1"/>
  <p:tag name="KSO_WM_DIAGRAM_GROUP_CODE" val="l1-3"/>
  <p:tag name="KSO_WM_UNIT_FILL_FORE_SCHEMECOLOR_INDEX" val="6"/>
  <p:tag name="KSO_WM_UNIT_FILL_TYPE" val="1"/>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4"/>
  <p:tag name="KSO_WM_UNIT_ID" val="custom20164360_17*l_i*1_4"/>
  <p:tag name="KSO_WM_UNIT_LAYERLEVEL" val="1_1"/>
  <p:tag name="KSO_WM_DIAGRAM_GROUP_CODE" val="l1-3"/>
  <p:tag name="KSO_WM_UNIT_LINE_FORE_SCHEMECOLOR_INDEX" val="14"/>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2_2"/>
  <p:tag name="KSO_WM_UNIT_ID" val="custom20164360_17*l_h_f*1_2_2"/>
  <p:tag name="KSO_WM_UNIT_LAYERLEVEL" val="1_1_1"/>
  <p:tag name="KSO_WM_UNIT_VALUE" val="9"/>
  <p:tag name="KSO_WM_UNIT_HIGHLIGHT" val="1"/>
  <p:tag name="KSO_WM_UNIT_COMPATIBLE" val="0"/>
  <p:tag name="KSO_WM_UNIT_CLEAR" val="0"/>
  <p:tag name="KSO_WM_UNIT_BIND_DECORATION_IDS" val="custom20164360_17*l_i*1_2;custom20164360_17*l_i*1_1"/>
  <p:tag name="KSO_WM_DIAGRAM_GROUP_CODE" val="l1-3"/>
  <p:tag name="KSO_WM_UNIT_PRESET_TEXT" val="55%"/>
  <p:tag name="KSO_WM_UNIT_FILL_FORE_SCHEMECOLOR_INDEX" val="14"/>
  <p:tag name="KSO_WM_UNIT_FILL_TYPE" val="1"/>
  <p:tag name="KSO_WM_UNIT_LINE_FORE_SCHEMECOLOR_INDEX" val="6"/>
  <p:tag name="KSO_WM_UNIT_LINE_FILL_TYPE" val="2"/>
  <p:tag name="KSO_WM_UNIT_TEXT_FILL_FORE_SCHEMECOLOR_INDEX" val="6"/>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2_1"/>
  <p:tag name="KSO_WM_UNIT_ID" val="custom20164360_17*l_h_g*1_2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2_1"/>
  <p:tag name="KSO_WM_UNIT_PRESET_TEXT_LEN" val="12"/>
  <p:tag name="KSO_WM_UNIT_BIND_DECORATION_IDS" val="custom20164360_17*l_i*1_2;custom20164360_17*l_i*1_1"/>
  <p:tag name="KSO_WM_DIAGRAM_GROUP_CODE" val="l1-3"/>
  <p:tag name="KSO_WM_UNIT_FILL_FORE_SCHEMECOLOR_INDEX" val="14"/>
  <p:tag name="KSO_WM_UNIT_FILL_TYPE" val="1"/>
  <p:tag name="KSO_WM_UNIT_TEXT_FILL_FORE_SCHEMECOLOR_INDEX" val="6"/>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2_1"/>
  <p:tag name="KSO_WM_UNIT_ID" val="custom20164360_17*l_h_f*1_2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2;custom20164360_17*l_i*1_1"/>
  <p:tag name="KSO_WM_DIAGRAM_GROUP_CODE" val="l1-3"/>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5"/>
  <p:tag name="KSO_WM_UNIT_ID" val="custom20164360_17*l_i*1_5"/>
  <p:tag name="KSO_WM_UNIT_LAYERLEVEL" val="1_1"/>
  <p:tag name="KSO_WM_DIAGRAM_GROUP_CODE" val="l1-3"/>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6"/>
  <p:tag name="KSO_WM_UNIT_ID" val="custom20164360_17*l_i*1_6"/>
  <p:tag name="KSO_WM_UNIT_LAYERLEVEL" val="1_1"/>
  <p:tag name="KSO_WM_DIAGRAM_GROUP_CODE" val="l1-3"/>
  <p:tag name="KSO_WM_UNIT_LINE_FORE_SCHEMECOLOR_INDEX" val="14"/>
  <p:tag name="KSO_WM_UNIT_LINE_FILL_TYPE" val="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1_2"/>
  <p:tag name="KSO_WM_UNIT_ID" val="custom20164360_17*l_h_f*1_1_2"/>
  <p:tag name="KSO_WM_UNIT_LAYERLEVEL" val="1_1_1"/>
  <p:tag name="KSO_WM_UNIT_VALUE" val="9"/>
  <p:tag name="KSO_WM_UNIT_HIGHLIGHT" val="1"/>
  <p:tag name="KSO_WM_UNIT_COMPATIBLE" val="0"/>
  <p:tag name="KSO_WM_UNIT_CLEAR" val="0"/>
  <p:tag name="KSO_WM_UNIT_BIND_DECORATION_IDS" val="custom20164360_17*l_i*1_5;custom20164360_17*l_i*1_6"/>
  <p:tag name="KSO_WM_DIAGRAM_GROUP_CODE" val="l1-3"/>
  <p:tag name="KSO_WM_UNIT_PRESET_TEXT" val="45%"/>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1_1"/>
  <p:tag name="KSO_WM_UNIT_ID" val="custom20164360_17*l_h_g*1_1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1_1"/>
  <p:tag name="KSO_WM_UNIT_PRESET_TEXT_LEN" val="12"/>
  <p:tag name="KSO_WM_UNIT_BIND_DECORATION_IDS" val="custom20164360_17*l_i*1_5;custom20164360_17*l_i*1_6"/>
  <p:tag name="KSO_WM_DIAGRAM_GROUP_CODE" val="l1-3"/>
  <p:tag name="KSO_WM_UNIT_FILL_FORE_SCHEMECOLOR_INDEX" val="14"/>
  <p:tag name="KSO_WM_UNIT_FILL_TYPE" val="1"/>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TIMING" val="|3.2|2.1|2.4"/>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1_1"/>
  <p:tag name="KSO_WM_UNIT_ID" val="custom20164360_17*l_h_f*1_1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5;custom20164360_17*l_i*1_6"/>
  <p:tag name="KSO_WM_DIAGRAM_GROUP_CODE" val="l1-3"/>
  <p:tag name="KSO_WM_UNIT_TEXT_FILL_FORE_SCHEMECOLOR_INDEX" val="14"/>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7"/>
  <p:tag name="KSO_WM_UNIT_ID" val="custom20164360_17*l_i*1_7"/>
  <p:tag name="KSO_WM_UNIT_LAYERLEVEL" val="1_1"/>
  <p:tag name="KSO_WM_DIAGRAM_GROUP_CODE" val="l1-3"/>
  <p:tag name="KSO_WM_UNIT_FILL_FORE_SCHEMECOLOR_INDEX" val="9"/>
  <p:tag name="KSO_WM_UNIT_FILL_TYPE" val="1"/>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8"/>
  <p:tag name="KSO_WM_UNIT_ID" val="custom20164360_17*l_i*1_8"/>
  <p:tag name="KSO_WM_UNIT_LAYERLEVEL" val="1_1"/>
  <p:tag name="KSO_WM_DIAGRAM_GROUP_CODE" val="l1-3"/>
  <p:tag name="KSO_WM_UNIT_LINE_FORE_SCHEMECOLOR_INDEX" val="14"/>
  <p:tag name="KSO_WM_UNIT_LINE_FILL_TYPE" val="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5_2"/>
  <p:tag name="KSO_WM_UNIT_ID" val="custom20164360_17*l_h_f*1_5_2"/>
  <p:tag name="KSO_WM_UNIT_LAYERLEVEL" val="1_1_1"/>
  <p:tag name="KSO_WM_UNIT_VALUE" val="9"/>
  <p:tag name="KSO_WM_UNIT_HIGHLIGHT" val="1"/>
  <p:tag name="KSO_WM_UNIT_COMPATIBLE" val="0"/>
  <p:tag name="KSO_WM_UNIT_CLEAR" val="0"/>
  <p:tag name="KSO_WM_DIAGRAM_GROUP_CODE" val="l1-3"/>
  <p:tag name="KSO_WM_UNIT_PRESET_TEXT" val="55%"/>
  <p:tag name="KSO_WM_UNIT_FILL_FORE_SCHEMECOLOR_INDEX" val="14"/>
  <p:tag name="KSO_WM_UNIT_FILL_TYPE" val="1"/>
  <p:tag name="KSO_WM_UNIT_LINE_FORE_SCHEMECOLOR_INDEX" val="9"/>
  <p:tag name="KSO_WM_UNIT_LINE_FILL_TYPE" val="2"/>
  <p:tag name="KSO_WM_UNIT_TEXT_FILL_FORE_SCHEMECOLOR_INDEX" val="9"/>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5_1"/>
  <p:tag name="KSO_WM_UNIT_ID" val="custom20164360_17*l_h_g*1_5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5_1"/>
  <p:tag name="KSO_WM_UNIT_PRESET_TEXT_LEN" val="12"/>
  <p:tag name="KSO_WM_DIAGRAM_GROUP_CODE" val="l1-3"/>
  <p:tag name="KSO_WM_UNIT_FILL_FORE_SCHEMECOLOR_INDEX" val="14"/>
  <p:tag name="KSO_WM_UNIT_FILL_TYPE" val="1"/>
  <p:tag name="KSO_WM_UNIT_TEXT_FILL_FORE_SCHEMECOLOR_INDEX" val="9"/>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5_1"/>
  <p:tag name="KSO_WM_UNIT_ID" val="custom20164360_17*l_h_f*1_5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DIAGRAM_GROUP_CODE" val="l1-3"/>
  <p:tag name="KSO_WM_UNIT_TEXT_FILL_FORE_SCHEMECOLOR_INDEX" val="14"/>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9"/>
  <p:tag name="KSO_WM_UNIT_ID" val="custom20164360_17*l_i*1_9"/>
  <p:tag name="KSO_WM_UNIT_LAYERLEVEL" val="1_1"/>
  <p:tag name="KSO_WM_DIAGRAM_GROUP_CODE" val="l1-3"/>
  <p:tag name="KSO_WM_UNIT_FILL_FORE_SCHEMECOLOR_INDEX" val="8"/>
  <p:tag name="KSO_WM_UNIT_FILL_TYPE" val="1"/>
  <p:tag name="KSO_WM_UNIT_TEXT_FILL_FORE_SCHEMECOLOR_INDEX" val="2"/>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10"/>
  <p:tag name="KSO_WM_UNIT_ID" val="custom20164360_17*l_i*1_10"/>
  <p:tag name="KSO_WM_UNIT_LAYERLEVEL" val="1_1"/>
  <p:tag name="KSO_WM_DIAGRAM_GROUP_CODE" val="l1-3"/>
  <p:tag name="KSO_WM_UNIT_LINE_FORE_SCHEMECOLOR_INDEX" val="14"/>
  <p:tag name="KSO_WM_UNIT_LINE_FILL_TYPE" val="2"/>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4_2"/>
  <p:tag name="KSO_WM_UNIT_ID" val="custom20164360_17*l_h_f*1_4_2"/>
  <p:tag name="KSO_WM_UNIT_LAYERLEVEL" val="1_1_1"/>
  <p:tag name="KSO_WM_UNIT_VALUE" val="9"/>
  <p:tag name="KSO_WM_UNIT_HIGHLIGHT" val="1"/>
  <p:tag name="KSO_WM_UNIT_COMPATIBLE" val="0"/>
  <p:tag name="KSO_WM_UNIT_CLEAR" val="0"/>
  <p:tag name="KSO_WM_UNIT_BIND_DECORATION_IDS" val="custom20164360_17*l_i*1_8;custom20164360_17*l_i*1_7"/>
  <p:tag name="KSO_WM_DIAGRAM_GROUP_CODE" val="l1-3"/>
  <p:tag name="KSO_WM_UNIT_PRESET_TEXT" val="45%"/>
  <p:tag name="KSO_WM_UNIT_FILL_FORE_SCHEMECOLOR_INDEX" val="14"/>
  <p:tag name="KSO_WM_UNIT_FILL_TYPE" val="1"/>
  <p:tag name="KSO_WM_UNIT_LINE_FORE_SCHEMECOLOR_INDEX" val="8"/>
  <p:tag name="KSO_WM_UNIT_LINE_FILL_TYPE" val="2"/>
  <p:tag name="KSO_WM_UNIT_TEXT_FILL_FORE_SCHEMECOLOR_INDEX" val="8"/>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4_1"/>
  <p:tag name="KSO_WM_UNIT_ID" val="custom20164360_17*l_h_g*1_4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4_1"/>
  <p:tag name="KSO_WM_UNIT_PRESET_TEXT_LEN" val="12"/>
  <p:tag name="KSO_WM_UNIT_BIND_DECORATION_IDS" val="custom20164360_17*l_i*1_8;custom20164360_17*l_i*1_7"/>
  <p:tag name="KSO_WM_DIAGRAM_GROUP_CODE" val="l1-3"/>
  <p:tag name="KSO_WM_UNIT_FILL_FORE_SCHEMECOLOR_INDEX" val="14"/>
  <p:tag name="KSO_WM_UNIT_FILL_TYPE" val="1"/>
  <p:tag name="KSO_WM_UNIT_TEXT_FILL_FORE_SCHEMECOLOR_INDEX" val="8"/>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TIMING" val="|3.2|2.1|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4_1"/>
  <p:tag name="KSO_WM_UNIT_ID" val="custom20164360_17*l_h_f*1_4_1"/>
  <p:tag name="KSO_WM_UNIT_LAYERLEVEL" val="1_1_1"/>
  <p:tag name="KSO_WM_UNIT_VALUE" val="14"/>
  <p:tag name="KSO_WM_UNIT_HIGHLIGHT" val="0"/>
  <p:tag name="KSO_WM_UNIT_COMPATIBLE" val="0"/>
  <p:tag name="KSO_WM_UNIT_CLEAR" val="0"/>
  <p:tag name="KSO_WM_UNIT_PRESET_TEXT_INDEX" val="4"/>
  <p:tag name="KSO_WM_UNIT_PRESET_TEXT_LEN" val="26"/>
  <p:tag name="KSO_WM_UNIT_BIND_DECORATION_IDS" val="custom20164360_17*l_i*1_8;custom20164360_17*l_i*1_7"/>
  <p:tag name="KSO_WM_DIAGRAM_GROUP_CODE" val="l1-3"/>
  <p:tag name="KSO_WM_UNIT_TEXT_FILL_FORE_SCHEMECOLOR_INDEX" val="14"/>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TIMING" val="|0.9|0.9|0.7"/>
</p:tagLst>
</file>

<file path=ppt/tags/tag32.xml><?xml version="1.0" encoding="utf-8"?>
<p:tagLst xmlns:a="http://schemas.openxmlformats.org/drawingml/2006/main" xmlns:r="http://schemas.openxmlformats.org/officeDocument/2006/relationships" xmlns:p="http://schemas.openxmlformats.org/presentationml/2006/main">
  <p:tag name="TIMING" val="|0.9|1.8|2.5|0.6"/>
</p:tagLst>
</file>

<file path=ppt/tags/tag3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3.2|2.1|2.4"/>
</p:tagLst>
</file>

<file path=ppt/tags/tag5.xml><?xml version="1.0" encoding="utf-8"?>
<p:tagLst xmlns:a="http://schemas.openxmlformats.org/drawingml/2006/main" xmlns:r="http://schemas.openxmlformats.org/officeDocument/2006/relationships" xmlns:p="http://schemas.openxmlformats.org/presentationml/2006/main">
  <p:tag name="TIMING" val="|3.2|2.1|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1"/>
  <p:tag name="KSO_WM_UNIT_ID" val="custom20164360_17*l_i*1_1"/>
  <p:tag name="KSO_WM_UNIT_LAYERLEVEL" val="1_1"/>
  <p:tag name="KSO_WM_DIAGRAM_GROUP_CODE" val="l1-3"/>
  <p:tag name="KSO_WM_UNIT_FILL_FORE_SCHEMECOLOR_INDEX" val="7"/>
  <p:tag name="KSO_WM_UNIT_FILL_TYPE" val="1"/>
  <p:tag name="KSO_WM_UNIT_TEXT_FILL_FORE_SCHEMECOLOR_INDEX" val="2"/>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i"/>
  <p:tag name="KSO_WM_UNIT_INDEX" val="1_2"/>
  <p:tag name="KSO_WM_UNIT_ID" val="custom20164360_17*l_i*1_2"/>
  <p:tag name="KSO_WM_UNIT_LAYERLEVEL" val="1_1"/>
  <p:tag name="KSO_WM_DIAGRAM_GROUP_CODE" val="l1-3"/>
  <p:tag name="KSO_WM_UNIT_LINE_FORE_SCHEMECOLOR_INDEX" val="14"/>
  <p:tag name="KSO_WM_UNIT_LINE_FILL_TYPE" val="2"/>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f"/>
  <p:tag name="KSO_WM_UNIT_INDEX" val="1_3_2"/>
  <p:tag name="KSO_WM_UNIT_ID" val="custom20164360_17*l_h_f*1_3_2"/>
  <p:tag name="KSO_WM_UNIT_LAYERLEVEL" val="1_1_1"/>
  <p:tag name="KSO_WM_UNIT_VALUE" val="9"/>
  <p:tag name="KSO_WM_UNIT_HIGHLIGHT" val="1"/>
  <p:tag name="KSO_WM_UNIT_COMPATIBLE" val="0"/>
  <p:tag name="KSO_WM_UNIT_CLEAR" val="0"/>
  <p:tag name="KSO_WM_UNIT_BIND_DECORATION_IDS" val="custom20164360_17*l_i*1_9;custom20164360_17*l_i*1_10"/>
  <p:tag name="KSO_WM_DIAGRAM_GROUP_CODE" val="l1-3"/>
  <p:tag name="KSO_WM_UNIT_PRESET_TEXT" val="65%"/>
  <p:tag name="KSO_WM_UNIT_FILL_FORE_SCHEMECOLOR_INDEX" val="14"/>
  <p:tag name="KSO_WM_UNIT_FILL_TYPE" val="1"/>
  <p:tag name="KSO_WM_UNIT_LINE_FORE_SCHEMECOLOR_INDEX" val="7"/>
  <p:tag name="KSO_WM_UNIT_LINE_FILL_TYPE" val="2"/>
  <p:tag name="KSO_WM_UNIT_TEXT_FILL_FORE_SCHEMECOLOR_INDEX" val="7"/>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360"/>
  <p:tag name="KSO_WM_UNIT_TYPE" val="l_h_g"/>
  <p:tag name="KSO_WM_UNIT_INDEX" val="1_3_1"/>
  <p:tag name="KSO_WM_UNIT_ID" val="custom20164360_17*l_h_g*1_3_1"/>
  <p:tag name="KSO_WM_UNIT_LAYERLEVEL" val="1_1_1"/>
  <p:tag name="KSO_WM_UNIT_VALUE" val="8"/>
  <p:tag name="KSO_WM_UNIT_HIGHLIGHT" val="0"/>
  <p:tag name="KSO_WM_UNIT_COMPATIBLE" val="1"/>
  <p:tag name="KSO_WM_UNIT_CLEAR" val="0"/>
  <p:tag name="KSO_WM_UNIT_PRESET_TEXT_INDEX" val="3"/>
  <p:tag name="KSO_WM_UNIT_RELATE_UNITID" val="custom20164360_17*l_h_f*1_3_1"/>
  <p:tag name="KSO_WM_UNIT_PRESET_TEXT_LEN" val="12"/>
  <p:tag name="KSO_WM_UNIT_BIND_DECORATION_IDS" val="custom20164360_17*l_i*1_9;custom20164360_17*l_i*1_10"/>
  <p:tag name="KSO_WM_DIAGRAM_GROUP_CODE" val="l1-3"/>
  <p:tag name="KSO_WM_UNIT_FILL_FORE_SCHEMECOLOR_INDEX" val="14"/>
  <p:tag name="KSO_WM_UNIT_FILL_TYPE" val="1"/>
  <p:tag name="KSO_WM_UNIT_TEXT_FILL_FORE_SCHEMECOLOR_INDEX" val="7"/>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3019</Words>
  <Application>Microsoft Office PowerPoint</Application>
  <PresentationFormat>自定义</PresentationFormat>
  <Paragraphs>428</Paragraphs>
  <Slides>42</Slides>
  <Notes>42</Notes>
  <HiddenSlides>1</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Broadway BT</vt:lpstr>
      <vt:lpstr>等线</vt:lpstr>
      <vt:lpstr>方正颜宋简体_中</vt:lpstr>
      <vt:lpstr>仿宋</vt:lpstr>
      <vt:lpstr>华文细黑</vt:lpstr>
      <vt:lpstr>宋体</vt:lpstr>
      <vt:lpstr>微软雅黑</vt:lpstr>
      <vt:lpstr>Arial</vt:lpstr>
      <vt:lpstr>Calibri</vt:lpstr>
      <vt:lpstr>Kartika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演示文稿452758757454</dc:title>
  <cp:lastModifiedBy>王 鑫伟</cp:lastModifiedBy>
  <cp:revision>54</cp:revision>
  <dcterms:modified xsi:type="dcterms:W3CDTF">2018-05-20T08:09:43Z</dcterms:modified>
</cp:coreProperties>
</file>